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35"/>
  </p:notesMasterIdLst>
  <p:sldIdLst>
    <p:sldId id="259" r:id="rId6"/>
    <p:sldId id="359" r:id="rId7"/>
    <p:sldId id="257" r:id="rId8"/>
    <p:sldId id="430" r:id="rId9"/>
    <p:sldId id="258" r:id="rId10"/>
    <p:sldId id="431" r:id="rId11"/>
    <p:sldId id="260" r:id="rId12"/>
    <p:sldId id="262" r:id="rId13"/>
    <p:sldId id="261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56" r:id="rId25"/>
    <p:sldId id="432" r:id="rId26"/>
    <p:sldId id="433" r:id="rId27"/>
    <p:sldId id="434" r:id="rId28"/>
    <p:sldId id="435" r:id="rId29"/>
    <p:sldId id="428" r:id="rId30"/>
    <p:sldId id="436" r:id="rId31"/>
    <p:sldId id="413" r:id="rId32"/>
    <p:sldId id="429" r:id="rId33"/>
    <p:sldId id="358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A561C-3925-A9F4-2F9A-8F2C923D8D4C}" v="34" dt="2025-08-12T20:57:56.514"/>
    <p1510:client id="{E8C928FB-EFBB-DC24-C45F-C934355B1F31}" v="55" dt="2025-08-13T14:03:54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94249" autoAdjust="0"/>
  </p:normalViewPr>
  <p:slideViewPr>
    <p:cSldViewPr snapToGrid="0">
      <p:cViewPr varScale="1">
        <p:scale>
          <a:sx n="104" d="100"/>
          <a:sy n="104" d="100"/>
        </p:scale>
        <p:origin x="11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dffcc6c4-4ec2-40a3-ba2d-1adaa01cc26d" providerId="ADAL" clId="{17D6E947-FA22-42B7-8368-1754AF50189B}"/>
    <pc:docChg chg="undo custSel addSld delSld modSld">
      <pc:chgData name="SEBASTIAN MONTOYA VILLADA" userId="dffcc6c4-4ec2-40a3-ba2d-1adaa01cc26d" providerId="ADAL" clId="{17D6E947-FA22-42B7-8368-1754AF50189B}" dt="2025-02-12T21:09:51.244" v="138" actId="47"/>
      <pc:docMkLst>
        <pc:docMk/>
      </pc:docMkLst>
      <pc:sldChg chg="addSp modSp mod">
        <pc:chgData name="SEBASTIAN MONTOYA VILLADA" userId="dffcc6c4-4ec2-40a3-ba2d-1adaa01cc26d" providerId="ADAL" clId="{17D6E947-FA22-42B7-8368-1754AF50189B}" dt="2025-02-12T20:26:53.518" v="126" actId="1076"/>
        <pc:sldMkLst>
          <pc:docMk/>
          <pc:sldMk cId="2943761055" sldId="410"/>
        </pc:sldMkLst>
      </pc:sldChg>
      <pc:sldChg chg="addSp delSp modSp mod">
        <pc:chgData name="SEBASTIAN MONTOYA VILLADA" userId="dffcc6c4-4ec2-40a3-ba2d-1adaa01cc26d" providerId="ADAL" clId="{17D6E947-FA22-42B7-8368-1754AF50189B}" dt="2025-02-12T20:45:02.759" v="133" actId="478"/>
        <pc:sldMkLst>
          <pc:docMk/>
          <pc:sldMk cId="2564795339" sldId="411"/>
        </pc:sldMkLst>
      </pc:sldChg>
      <pc:sldChg chg="del">
        <pc:chgData name="SEBASTIAN MONTOYA VILLADA" userId="dffcc6c4-4ec2-40a3-ba2d-1adaa01cc26d" providerId="ADAL" clId="{17D6E947-FA22-42B7-8368-1754AF50189B}" dt="2025-02-12T21:09:37.531" v="136" actId="47"/>
        <pc:sldMkLst>
          <pc:docMk/>
          <pc:sldMk cId="1113656561" sldId="419"/>
        </pc:sldMkLst>
      </pc:sldChg>
      <pc:sldChg chg="del">
        <pc:chgData name="SEBASTIAN MONTOYA VILLADA" userId="dffcc6c4-4ec2-40a3-ba2d-1adaa01cc26d" providerId="ADAL" clId="{17D6E947-FA22-42B7-8368-1754AF50189B}" dt="2025-02-12T20:53:59.218" v="134" actId="47"/>
        <pc:sldMkLst>
          <pc:docMk/>
          <pc:sldMk cId="3916469573" sldId="421"/>
        </pc:sldMkLst>
      </pc:sldChg>
      <pc:sldChg chg="del">
        <pc:chgData name="SEBASTIAN MONTOYA VILLADA" userId="dffcc6c4-4ec2-40a3-ba2d-1adaa01cc26d" providerId="ADAL" clId="{17D6E947-FA22-42B7-8368-1754AF50189B}" dt="2025-02-12T20:54:04.961" v="135" actId="47"/>
        <pc:sldMkLst>
          <pc:docMk/>
          <pc:sldMk cId="3988069490" sldId="422"/>
        </pc:sldMkLst>
      </pc:sldChg>
      <pc:sldChg chg="del">
        <pc:chgData name="SEBASTIAN MONTOYA VILLADA" userId="dffcc6c4-4ec2-40a3-ba2d-1adaa01cc26d" providerId="ADAL" clId="{17D6E947-FA22-42B7-8368-1754AF50189B}" dt="2025-02-12T21:09:43.166" v="137" actId="47"/>
        <pc:sldMkLst>
          <pc:docMk/>
          <pc:sldMk cId="3829098836" sldId="423"/>
        </pc:sldMkLst>
      </pc:sldChg>
      <pc:sldChg chg="addSp delSp modSp add mod">
        <pc:chgData name="SEBASTIAN MONTOYA VILLADA" userId="dffcc6c4-4ec2-40a3-ba2d-1adaa01cc26d" providerId="ADAL" clId="{17D6E947-FA22-42B7-8368-1754AF50189B}" dt="2025-02-12T19:50:58.721" v="59" actId="20577"/>
        <pc:sldMkLst>
          <pc:docMk/>
          <pc:sldMk cId="2072401157" sldId="426"/>
        </pc:sldMkLst>
      </pc:sldChg>
      <pc:sldChg chg="addSp delSp modSp add mod">
        <pc:chgData name="SEBASTIAN MONTOYA VILLADA" userId="dffcc6c4-4ec2-40a3-ba2d-1adaa01cc26d" providerId="ADAL" clId="{17D6E947-FA22-42B7-8368-1754AF50189B}" dt="2025-02-12T19:53:37.112" v="105" actId="20577"/>
        <pc:sldMkLst>
          <pc:docMk/>
          <pc:sldMk cId="1313383739" sldId="427"/>
        </pc:sldMkLst>
      </pc:sldChg>
      <pc:sldChg chg="addSp delSp modSp add del mod">
        <pc:chgData name="SEBASTIAN MONTOYA VILLADA" userId="dffcc6c4-4ec2-40a3-ba2d-1adaa01cc26d" providerId="ADAL" clId="{17D6E947-FA22-42B7-8368-1754AF50189B}" dt="2025-02-12T21:09:51.244" v="138" actId="47"/>
        <pc:sldMkLst>
          <pc:docMk/>
          <pc:sldMk cId="3769733472" sldId="428"/>
        </pc:sldMkLst>
      </pc:sldChg>
    </pc:docChg>
  </pc:docChgLst>
  <pc:docChgLst>
    <pc:chgData name="SEBASTIAN MONTOYA VILLADA" userId="S::sebastianmontoya8118@correo.itm.edu.co::dffcc6c4-4ec2-40a3-ba2d-1adaa01cc26d" providerId="AD" clId="Web-{8F2145BD-6837-F6E5-04F0-2CBD3803DCC9}"/>
    <pc:docChg chg="delSld">
      <pc:chgData name="SEBASTIAN MONTOYA VILLADA" userId="S::sebastianmontoya8118@correo.itm.edu.co::dffcc6c4-4ec2-40a3-ba2d-1adaa01cc26d" providerId="AD" clId="Web-{8F2145BD-6837-F6E5-04F0-2CBD3803DCC9}" dt="2025-02-09T02:07:32.051" v="4"/>
      <pc:docMkLst>
        <pc:docMk/>
      </pc:docMkLst>
      <pc:sldChg chg="del">
        <pc:chgData name="SEBASTIAN MONTOYA VILLADA" userId="S::sebastianmontoya8118@correo.itm.edu.co::dffcc6c4-4ec2-40a3-ba2d-1adaa01cc26d" providerId="AD" clId="Web-{8F2145BD-6837-F6E5-04F0-2CBD3803DCC9}" dt="2025-02-09T02:07:24.019" v="0"/>
        <pc:sldMkLst>
          <pc:docMk/>
          <pc:sldMk cId="2887455339" sldId="395"/>
        </pc:sldMkLst>
      </pc:sldChg>
      <pc:sldChg chg="del">
        <pc:chgData name="SEBASTIAN MONTOYA VILLADA" userId="S::sebastianmontoya8118@correo.itm.edu.co::dffcc6c4-4ec2-40a3-ba2d-1adaa01cc26d" providerId="AD" clId="Web-{8F2145BD-6837-F6E5-04F0-2CBD3803DCC9}" dt="2025-02-09T02:07:25.691" v="1"/>
        <pc:sldMkLst>
          <pc:docMk/>
          <pc:sldMk cId="152743026" sldId="396"/>
        </pc:sldMkLst>
      </pc:sldChg>
      <pc:sldChg chg="del">
        <pc:chgData name="SEBASTIAN MONTOYA VILLADA" userId="S::sebastianmontoya8118@correo.itm.edu.co::dffcc6c4-4ec2-40a3-ba2d-1adaa01cc26d" providerId="AD" clId="Web-{8F2145BD-6837-F6E5-04F0-2CBD3803DCC9}" dt="2025-02-09T02:07:26.113" v="2"/>
        <pc:sldMkLst>
          <pc:docMk/>
          <pc:sldMk cId="3405830554" sldId="397"/>
        </pc:sldMkLst>
      </pc:sldChg>
      <pc:sldChg chg="del">
        <pc:chgData name="SEBASTIAN MONTOYA VILLADA" userId="S::sebastianmontoya8118@correo.itm.edu.co::dffcc6c4-4ec2-40a3-ba2d-1adaa01cc26d" providerId="AD" clId="Web-{8F2145BD-6837-F6E5-04F0-2CBD3803DCC9}" dt="2025-02-09T02:07:30.707" v="3"/>
        <pc:sldMkLst>
          <pc:docMk/>
          <pc:sldMk cId="335169101" sldId="399"/>
        </pc:sldMkLst>
      </pc:sldChg>
      <pc:sldChg chg="del">
        <pc:chgData name="SEBASTIAN MONTOYA VILLADA" userId="S::sebastianmontoya8118@correo.itm.edu.co::dffcc6c4-4ec2-40a3-ba2d-1adaa01cc26d" providerId="AD" clId="Web-{8F2145BD-6837-F6E5-04F0-2CBD3803DCC9}" dt="2025-02-09T02:07:32.051" v="4"/>
        <pc:sldMkLst>
          <pc:docMk/>
          <pc:sldMk cId="579812525" sldId="400"/>
        </pc:sldMkLst>
      </pc:sldChg>
    </pc:docChg>
  </pc:docChgLst>
  <pc:docChgLst>
    <pc:chgData name="SEBASTIAN MONTOYA VILLADA" userId="S::sebastianmontoya8118@correo.itm.edu.co::dffcc6c4-4ec2-40a3-ba2d-1adaa01cc26d" providerId="AD" clId="Web-{F4CCC38E-C7E0-CA5C-8C47-A6254B7279B9}"/>
    <pc:docChg chg="addSld modSld">
      <pc:chgData name="SEBASTIAN MONTOYA VILLADA" userId="S::sebastianmontoya8118@correo.itm.edu.co::dffcc6c4-4ec2-40a3-ba2d-1adaa01cc26d" providerId="AD" clId="Web-{F4CCC38E-C7E0-CA5C-8C47-A6254B7279B9}" dt="2025-02-09T15:04:09.521" v="8"/>
      <pc:docMkLst>
        <pc:docMk/>
      </pc:docMkLst>
      <pc:sldChg chg="modSp">
        <pc:chgData name="SEBASTIAN MONTOYA VILLADA" userId="S::sebastianmontoya8118@correo.itm.edu.co::dffcc6c4-4ec2-40a3-ba2d-1adaa01cc26d" providerId="AD" clId="Web-{F4CCC38E-C7E0-CA5C-8C47-A6254B7279B9}" dt="2025-02-09T15:03:25.863" v="7" actId="20577"/>
        <pc:sldMkLst>
          <pc:docMk/>
          <pc:sldMk cId="4134757752" sldId="359"/>
        </pc:sldMkLst>
      </pc:sldChg>
      <pc:sldChg chg="add">
        <pc:chgData name="SEBASTIAN MONTOYA VILLADA" userId="S::sebastianmontoya8118@correo.itm.edu.co::dffcc6c4-4ec2-40a3-ba2d-1adaa01cc26d" providerId="AD" clId="Web-{F4CCC38E-C7E0-CA5C-8C47-A6254B7279B9}" dt="2025-02-09T15:04:09.521" v="8"/>
        <pc:sldMkLst>
          <pc:docMk/>
          <pc:sldMk cId="2831281710" sldId="424"/>
        </pc:sldMkLst>
      </pc:sldChg>
    </pc:docChg>
  </pc:docChgLst>
  <pc:docChgLst>
    <pc:chgData name="SEBASTIAN MONTOYA VILLADA" userId="S::sebastianmontoya8118@correo.itm.edu.co::dffcc6c4-4ec2-40a3-ba2d-1adaa01cc26d" providerId="AD" clId="Web-{993E9266-E582-3A80-6707-55167935516C}"/>
    <pc:docChg chg="delSld modSld">
      <pc:chgData name="SEBASTIAN MONTOYA VILLADA" userId="S::sebastianmontoya8118@correo.itm.edu.co::dffcc6c4-4ec2-40a3-ba2d-1adaa01cc26d" providerId="AD" clId="Web-{993E9266-E582-3A80-6707-55167935516C}" dt="2025-02-12T16:23:21.765" v="34" actId="20577"/>
      <pc:docMkLst>
        <pc:docMk/>
      </pc:docMkLst>
      <pc:sldChg chg="modSp">
        <pc:chgData name="SEBASTIAN MONTOYA VILLADA" userId="S::sebastianmontoya8118@correo.itm.edu.co::dffcc6c4-4ec2-40a3-ba2d-1adaa01cc26d" providerId="AD" clId="Web-{993E9266-E582-3A80-6707-55167935516C}" dt="2025-02-12T15:31:14.006" v="29" actId="20577"/>
        <pc:sldMkLst>
          <pc:docMk/>
          <pc:sldMk cId="1471760940" sldId="394"/>
        </pc:sldMkLst>
      </pc:sldChg>
      <pc:sldChg chg="delSp">
        <pc:chgData name="SEBASTIAN MONTOYA VILLADA" userId="S::sebastianmontoya8118@correo.itm.edu.co::dffcc6c4-4ec2-40a3-ba2d-1adaa01cc26d" providerId="AD" clId="Web-{993E9266-E582-3A80-6707-55167935516C}" dt="2025-02-12T15:35:57.713" v="30"/>
        <pc:sldMkLst>
          <pc:docMk/>
          <pc:sldMk cId="2742214535" sldId="400"/>
        </pc:sldMkLst>
      </pc:sldChg>
      <pc:sldChg chg="delSp modSp delAnim">
        <pc:chgData name="SEBASTIAN MONTOYA VILLADA" userId="S::sebastianmontoya8118@correo.itm.edu.co::dffcc6c4-4ec2-40a3-ba2d-1adaa01cc26d" providerId="AD" clId="Web-{993E9266-E582-3A80-6707-55167935516C}" dt="2025-02-12T15:29:33.233" v="13" actId="1076"/>
        <pc:sldMkLst>
          <pc:docMk/>
          <pc:sldMk cId="674101794" sldId="402"/>
        </pc:sldMkLst>
      </pc:sldChg>
      <pc:sldChg chg="modSp">
        <pc:chgData name="SEBASTIAN MONTOYA VILLADA" userId="S::sebastianmontoya8118@correo.itm.edu.co::dffcc6c4-4ec2-40a3-ba2d-1adaa01cc26d" providerId="AD" clId="Web-{993E9266-E582-3A80-6707-55167935516C}" dt="2025-02-12T16:23:21.765" v="34" actId="20577"/>
        <pc:sldMkLst>
          <pc:docMk/>
          <pc:sldMk cId="674642561" sldId="407"/>
        </pc:sldMkLst>
      </pc:sldChg>
      <pc:sldChg chg="del">
        <pc:chgData name="SEBASTIAN MONTOYA VILLADA" userId="S::sebastianmontoya8118@correo.itm.edu.co::dffcc6c4-4ec2-40a3-ba2d-1adaa01cc26d" providerId="AD" clId="Web-{993E9266-E582-3A80-6707-55167935516C}" dt="2025-02-12T16:00:28.048" v="31"/>
        <pc:sldMkLst>
          <pc:docMk/>
          <pc:sldMk cId="3606604896" sldId="414"/>
        </pc:sldMkLst>
      </pc:sldChg>
      <pc:sldChg chg="del">
        <pc:chgData name="SEBASTIAN MONTOYA VILLADA" userId="S::sebastianmontoya8118@correo.itm.edu.co::dffcc6c4-4ec2-40a3-ba2d-1adaa01cc26d" providerId="AD" clId="Web-{993E9266-E582-3A80-6707-55167935516C}" dt="2025-02-12T16:01:03.518" v="32"/>
        <pc:sldMkLst>
          <pc:docMk/>
          <pc:sldMk cId="2740659853" sldId="416"/>
        </pc:sldMkLst>
      </pc:sldChg>
    </pc:docChg>
  </pc:docChgLst>
  <pc:docChgLst>
    <pc:chgData name="SEBASTIAN MONTOYA VILLADA" userId="S::sebastianmontoya8118@correo.itm.edu.co::dffcc6c4-4ec2-40a3-ba2d-1adaa01cc26d" providerId="AD" clId="Web-{E660CA93-A979-2CC4-8105-552BC084DB96}"/>
    <pc:docChg chg="addSld delSld modSld">
      <pc:chgData name="SEBASTIAN MONTOYA VILLADA" userId="S::sebastianmontoya8118@correo.itm.edu.co::dffcc6c4-4ec2-40a3-ba2d-1adaa01cc26d" providerId="AD" clId="Web-{E660CA93-A979-2CC4-8105-552BC084DB96}" dt="2025-02-09T15:24:49.295" v="20" actId="20577"/>
      <pc:docMkLst>
        <pc:docMk/>
      </pc:docMkLst>
      <pc:sldChg chg="add del">
        <pc:chgData name="SEBASTIAN MONTOYA VILLADA" userId="S::sebastianmontoya8118@correo.itm.edu.co::dffcc6c4-4ec2-40a3-ba2d-1adaa01cc26d" providerId="AD" clId="Web-{E660CA93-A979-2CC4-8105-552BC084DB96}" dt="2025-02-09T15:23:37.229" v="2"/>
        <pc:sldMkLst>
          <pc:docMk/>
          <pc:sldMk cId="460664822" sldId="401"/>
        </pc:sldMkLst>
      </pc:sldChg>
      <pc:sldChg chg="addSp delSp modSp add replId">
        <pc:chgData name="SEBASTIAN MONTOYA VILLADA" userId="S::sebastianmontoya8118@correo.itm.edu.co::dffcc6c4-4ec2-40a3-ba2d-1adaa01cc26d" providerId="AD" clId="Web-{E660CA93-A979-2CC4-8105-552BC084DB96}" dt="2025-02-09T15:24:49.295" v="20" actId="20577"/>
        <pc:sldMkLst>
          <pc:docMk/>
          <pc:sldMk cId="2012276158" sldId="425"/>
        </pc:sldMkLst>
      </pc:sldChg>
    </pc:docChg>
  </pc:docChgLst>
  <pc:docChgLst>
    <pc:chgData name="SEBASTIAN MONTOYA VILLADA" userId="S::sebastianmontoya8118@correo.itm.edu.co::dffcc6c4-4ec2-40a3-ba2d-1adaa01cc26d" providerId="AD" clId="Web-{E8C928FB-EFBB-DC24-C45F-C934355B1F31}"/>
    <pc:docChg chg="modSld">
      <pc:chgData name="SEBASTIAN MONTOYA VILLADA" userId="S::sebastianmontoya8118@correo.itm.edu.co::dffcc6c4-4ec2-40a3-ba2d-1adaa01cc26d" providerId="AD" clId="Web-{E8C928FB-EFBB-DC24-C45F-C934355B1F31}" dt="2025-08-13T14:03:54.101" v="54"/>
      <pc:docMkLst>
        <pc:docMk/>
      </pc:docMkLst>
      <pc:sldChg chg="addSp delSp modSp delAnim">
        <pc:chgData name="SEBASTIAN MONTOYA VILLADA" userId="S::sebastianmontoya8118@correo.itm.edu.co::dffcc6c4-4ec2-40a3-ba2d-1adaa01cc26d" providerId="AD" clId="Web-{E8C928FB-EFBB-DC24-C45F-C934355B1F31}" dt="2025-08-13T14:00:23.303" v="9" actId="1076"/>
        <pc:sldMkLst>
          <pc:docMk/>
          <pc:sldMk cId="138234615" sldId="399"/>
        </pc:sldMkLst>
        <pc:spChg chg="del">
          <ac:chgData name="SEBASTIAN MONTOYA VILLADA" userId="S::sebastianmontoya8118@correo.itm.edu.co::dffcc6c4-4ec2-40a3-ba2d-1adaa01cc26d" providerId="AD" clId="Web-{E8C928FB-EFBB-DC24-C45F-C934355B1F31}" dt="2025-08-13T13:59:55.724" v="0"/>
          <ac:spMkLst>
            <pc:docMk/>
            <pc:sldMk cId="138234615" sldId="399"/>
            <ac:spMk id="13" creationId="{057C7E08-57CF-B3A3-18F3-68314EE52E52}"/>
          </ac:spMkLst>
        </pc:spChg>
        <pc:spChg chg="del">
          <ac:chgData name="SEBASTIAN MONTOYA VILLADA" userId="S::sebastianmontoya8118@correo.itm.edu.co::dffcc6c4-4ec2-40a3-ba2d-1adaa01cc26d" providerId="AD" clId="Web-{E8C928FB-EFBB-DC24-C45F-C934355B1F31}" dt="2025-08-13T13:59:57.318" v="1"/>
          <ac:spMkLst>
            <pc:docMk/>
            <pc:sldMk cId="138234615" sldId="399"/>
            <ac:spMk id="20" creationId="{89E2D952-ACCE-4CAF-6AC4-706B1E4A57E7}"/>
          </ac:spMkLst>
        </pc:spChg>
        <pc:picChg chg="add mod">
          <ac:chgData name="SEBASTIAN MONTOYA VILLADA" userId="S::sebastianmontoya8118@correo.itm.edu.co::dffcc6c4-4ec2-40a3-ba2d-1adaa01cc26d" providerId="AD" clId="Web-{E8C928FB-EFBB-DC24-C45F-C934355B1F31}" dt="2025-08-13T14:00:23.303" v="9" actId="1076"/>
          <ac:picMkLst>
            <pc:docMk/>
            <pc:sldMk cId="138234615" sldId="399"/>
            <ac:picMk id="2" creationId="{7AAF1C56-5F1A-B38F-9A4A-84C7654FBAA1}"/>
          </ac:picMkLst>
        </pc:pic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1:08.178" v="29"/>
        <pc:sldMkLst>
          <pc:docMk/>
          <pc:sldMk cId="674101794" sldId="402"/>
        </pc:sldMkLst>
        <pc:graphicFrameChg chg="mod modGraphic">
          <ac:chgData name="SEBASTIAN MONTOYA VILLADA" userId="S::sebastianmontoya8118@correo.itm.edu.co::dffcc6c4-4ec2-40a3-ba2d-1adaa01cc26d" providerId="AD" clId="Web-{E8C928FB-EFBB-DC24-C45F-C934355B1F31}" dt="2025-08-13T14:01:08.178" v="29"/>
          <ac:graphicFrameMkLst>
            <pc:docMk/>
            <pc:sldMk cId="674101794" sldId="402"/>
            <ac:graphicFrameMk id="5" creationId="{91B1BA58-73EC-C245-2FC4-59F643F6198A}"/>
          </ac:graphicFrameMkLst>
        </pc:graphicFrame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2:34.960" v="41"/>
        <pc:sldMkLst>
          <pc:docMk/>
          <pc:sldMk cId="2943761055" sldId="410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2:34.960" v="41"/>
          <ac:spMkLst>
            <pc:docMk/>
            <pc:sldMk cId="2943761055" sldId="410"/>
            <ac:spMk id="2" creationId="{1A69987B-53AE-745C-74C4-E882646BD95B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2:22.116" v="39"/>
          <ac:spMkLst>
            <pc:docMk/>
            <pc:sldMk cId="2943761055" sldId="410"/>
            <ac:spMk id="13" creationId="{4A63E7A4-11FB-7AFF-F1E7-CDB620EC7DA6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2:26.897" v="40"/>
          <ac:spMkLst>
            <pc:docMk/>
            <pc:sldMk cId="2943761055" sldId="410"/>
            <ac:spMk id="15" creationId="{4E96546C-F7C8-86AC-8E9C-6BD7276625AC}"/>
          </ac:spMkLst>
        </pc:spChg>
        <pc:picChg chg="mod">
          <ac:chgData name="SEBASTIAN MONTOYA VILLADA" userId="S::sebastianmontoya8118@correo.itm.edu.co::dffcc6c4-4ec2-40a3-ba2d-1adaa01cc26d" providerId="AD" clId="Web-{E8C928FB-EFBB-DC24-C45F-C934355B1F31}" dt="2025-08-13T14:02:11.413" v="38" actId="1076"/>
          <ac:picMkLst>
            <pc:docMk/>
            <pc:sldMk cId="2943761055" sldId="410"/>
            <ac:picMk id="6" creationId="{0FCC6F95-99EC-0470-8EB7-F14612037F30}"/>
          </ac:picMkLst>
        </pc:picChg>
        <pc:picChg chg="mod modCrop">
          <ac:chgData name="SEBASTIAN MONTOYA VILLADA" userId="S::sebastianmontoya8118@correo.itm.edu.co::dffcc6c4-4ec2-40a3-ba2d-1adaa01cc26d" providerId="AD" clId="Web-{E8C928FB-EFBB-DC24-C45F-C934355B1F31}" dt="2025-08-13T14:02:01.819" v="36" actId="14100"/>
          <ac:picMkLst>
            <pc:docMk/>
            <pc:sldMk cId="2943761055" sldId="410"/>
            <ac:picMk id="9" creationId="{E842F8A6-EEFE-2D46-BA9C-F4F6E66AA781}"/>
          </ac:picMkLst>
        </pc:picChg>
        <pc:picChg chg="mod">
          <ac:chgData name="SEBASTIAN MONTOYA VILLADA" userId="S::sebastianmontoya8118@correo.itm.edu.co::dffcc6c4-4ec2-40a3-ba2d-1adaa01cc26d" providerId="AD" clId="Web-{E8C928FB-EFBB-DC24-C45F-C934355B1F31}" dt="2025-08-13T14:02:03.569" v="37" actId="1076"/>
          <ac:picMkLst>
            <pc:docMk/>
            <pc:sldMk cId="2943761055" sldId="410"/>
            <ac:picMk id="14" creationId="{639BB538-7776-3ABE-1F06-6149E6A9246D}"/>
          </ac:picMkLst>
        </pc:pic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2:51.491" v="45" actId="14100"/>
        <pc:sldMkLst>
          <pc:docMk/>
          <pc:sldMk cId="2564795339" sldId="411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2:41.647" v="42"/>
          <ac:spMkLst>
            <pc:docMk/>
            <pc:sldMk cId="2564795339" sldId="411"/>
            <ac:spMk id="2" creationId="{450E225A-D0B9-5CE5-EE88-2A20CCD36BA4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2:44.178" v="43"/>
          <ac:spMkLst>
            <pc:docMk/>
            <pc:sldMk cId="2564795339" sldId="411"/>
            <ac:spMk id="13" creationId="{0D974910-B56C-73B8-3BE2-E83C3E249A6A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2:51.491" v="45" actId="14100"/>
          <ac:spMkLst>
            <pc:docMk/>
            <pc:sldMk cId="2564795339" sldId="411"/>
            <ac:spMk id="15" creationId="{AC46DACE-30AD-EBE6-4C55-D5373255622E}"/>
          </ac:spMkLst>
        </pc:sp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3:12.741" v="47"/>
        <pc:sldMkLst>
          <pc:docMk/>
          <pc:sldMk cId="2812624394" sldId="412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3:08.819" v="46"/>
          <ac:spMkLst>
            <pc:docMk/>
            <pc:sldMk cId="2812624394" sldId="412"/>
            <ac:spMk id="13" creationId="{5BC7E6BE-A506-03A4-13B0-037675BA511C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3:12.741" v="47"/>
          <ac:spMkLst>
            <pc:docMk/>
            <pc:sldMk cId="2812624394" sldId="412"/>
            <ac:spMk id="15" creationId="{525CE24A-8DE1-067B-C53B-5EDBDF06A411}"/>
          </ac:spMkLst>
        </pc:sp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3:24.429" v="50" actId="14100"/>
        <pc:sldMkLst>
          <pc:docMk/>
          <pc:sldMk cId="2012276158" sldId="425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3:19.382" v="48"/>
          <ac:spMkLst>
            <pc:docMk/>
            <pc:sldMk cId="2012276158" sldId="425"/>
            <ac:spMk id="13" creationId="{13EA0BBF-29ED-0E95-357C-F285A7AE591F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3:24.429" v="50" actId="14100"/>
          <ac:spMkLst>
            <pc:docMk/>
            <pc:sldMk cId="2012276158" sldId="425"/>
            <ac:spMk id="15" creationId="{6A86586D-F71B-3FAD-4418-CF2B08D71AF5}"/>
          </ac:spMkLst>
        </pc:sp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3:43.445" v="52"/>
        <pc:sldMkLst>
          <pc:docMk/>
          <pc:sldMk cId="2072401157" sldId="426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3:37.695" v="51"/>
          <ac:spMkLst>
            <pc:docMk/>
            <pc:sldMk cId="2072401157" sldId="426"/>
            <ac:spMk id="13" creationId="{13EA0BBF-29ED-0E95-357C-F285A7AE591F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3:43.445" v="52"/>
          <ac:spMkLst>
            <pc:docMk/>
            <pc:sldMk cId="2072401157" sldId="426"/>
            <ac:spMk id="15" creationId="{6A86586D-F71B-3FAD-4418-CF2B08D71AF5}"/>
          </ac:spMkLst>
        </pc:spChg>
      </pc:sldChg>
      <pc:sldChg chg="modSp">
        <pc:chgData name="SEBASTIAN MONTOYA VILLADA" userId="S::sebastianmontoya8118@correo.itm.edu.co::dffcc6c4-4ec2-40a3-ba2d-1adaa01cc26d" providerId="AD" clId="Web-{E8C928FB-EFBB-DC24-C45F-C934355B1F31}" dt="2025-08-13T14:03:54.101" v="54"/>
        <pc:sldMkLst>
          <pc:docMk/>
          <pc:sldMk cId="1313383739" sldId="427"/>
        </pc:sldMkLst>
        <pc:spChg chg="mod">
          <ac:chgData name="SEBASTIAN MONTOYA VILLADA" userId="S::sebastianmontoya8118@correo.itm.edu.co::dffcc6c4-4ec2-40a3-ba2d-1adaa01cc26d" providerId="AD" clId="Web-{E8C928FB-EFBB-DC24-C45F-C934355B1F31}" dt="2025-08-13T14:03:51.070" v="53"/>
          <ac:spMkLst>
            <pc:docMk/>
            <pc:sldMk cId="1313383739" sldId="427"/>
            <ac:spMk id="13" creationId="{13EA0BBF-29ED-0E95-357C-F285A7AE591F}"/>
          </ac:spMkLst>
        </pc:spChg>
        <pc:spChg chg="mod">
          <ac:chgData name="SEBASTIAN MONTOYA VILLADA" userId="S::sebastianmontoya8118@correo.itm.edu.co::dffcc6c4-4ec2-40a3-ba2d-1adaa01cc26d" providerId="AD" clId="Web-{E8C928FB-EFBB-DC24-C45F-C934355B1F31}" dt="2025-08-13T14:03:54.101" v="54"/>
          <ac:spMkLst>
            <pc:docMk/>
            <pc:sldMk cId="1313383739" sldId="427"/>
            <ac:spMk id="15" creationId="{6A86586D-F71B-3FAD-4418-CF2B08D71AF5}"/>
          </ac:spMkLst>
        </pc:spChg>
      </pc:sldChg>
    </pc:docChg>
  </pc:docChgLst>
  <pc:docChgLst>
    <pc:chgData name="SEBASTIAN MONTOYA VILLADA" userId="dffcc6c4-4ec2-40a3-ba2d-1adaa01cc26d" providerId="ADAL" clId="{020D0CD5-D358-465B-9EEC-2BF6A50E17C9}"/>
    <pc:docChg chg="undo redo custSel addSld delSld modSld sldOrd">
      <pc:chgData name="SEBASTIAN MONTOYA VILLADA" userId="dffcc6c4-4ec2-40a3-ba2d-1adaa01cc26d" providerId="ADAL" clId="{020D0CD5-D358-465B-9EEC-2BF6A50E17C9}" dt="2025-02-09T14:55:34.225" v="707" actId="1076"/>
      <pc:docMkLst>
        <pc:docMk/>
      </pc:docMkLst>
      <pc:sldChg chg="addSp delSp modSp mod">
        <pc:chgData name="SEBASTIAN MONTOYA VILLADA" userId="dffcc6c4-4ec2-40a3-ba2d-1adaa01cc26d" providerId="ADAL" clId="{020D0CD5-D358-465B-9EEC-2BF6A50E17C9}" dt="2025-02-09T02:59:06.234" v="267" actId="20577"/>
        <pc:sldMkLst>
          <pc:docMk/>
          <pc:sldMk cId="74504105" sldId="389"/>
        </pc:sldMkLst>
      </pc:sldChg>
      <pc:sldChg chg="delSp modSp mod">
        <pc:chgData name="SEBASTIAN MONTOYA VILLADA" userId="dffcc6c4-4ec2-40a3-ba2d-1adaa01cc26d" providerId="ADAL" clId="{020D0CD5-D358-465B-9EEC-2BF6A50E17C9}" dt="2025-02-09T02:46:09.796" v="125" actId="20577"/>
        <pc:sldMkLst>
          <pc:docMk/>
          <pc:sldMk cId="1471760940" sldId="394"/>
        </pc:sldMkLst>
      </pc:sldChg>
      <pc:sldChg chg="del">
        <pc:chgData name="SEBASTIAN MONTOYA VILLADA" userId="dffcc6c4-4ec2-40a3-ba2d-1adaa01cc26d" providerId="ADAL" clId="{020D0CD5-D358-465B-9EEC-2BF6A50E17C9}" dt="2025-02-09T03:04:17.704" v="389" actId="47"/>
        <pc:sldMkLst>
          <pc:docMk/>
          <pc:sldMk cId="1046729131" sldId="398"/>
        </pc:sldMkLst>
      </pc:sldChg>
      <pc:sldChg chg="addSp delSp modSp add mod delAnim">
        <pc:chgData name="SEBASTIAN MONTOYA VILLADA" userId="dffcc6c4-4ec2-40a3-ba2d-1adaa01cc26d" providerId="ADAL" clId="{020D0CD5-D358-465B-9EEC-2BF6A50E17C9}" dt="2025-02-09T03:03:31.548" v="388" actId="20577"/>
        <pc:sldMkLst>
          <pc:docMk/>
          <pc:sldMk cId="138234615" sldId="399"/>
        </pc:sldMkLst>
      </pc:sldChg>
      <pc:sldChg chg="addSp modSp add mod modAnim">
        <pc:chgData name="SEBASTIAN MONTOYA VILLADA" userId="dffcc6c4-4ec2-40a3-ba2d-1adaa01cc26d" providerId="ADAL" clId="{020D0CD5-D358-465B-9EEC-2BF6A50E17C9}" dt="2025-02-09T02:51:17.747" v="154" actId="1076"/>
        <pc:sldMkLst>
          <pc:docMk/>
          <pc:sldMk cId="2742214535" sldId="400"/>
        </pc:sldMkLst>
      </pc:sldChg>
      <pc:sldChg chg="addSp delSp modSp add mod ord modAnim">
        <pc:chgData name="SEBASTIAN MONTOYA VILLADA" userId="dffcc6c4-4ec2-40a3-ba2d-1adaa01cc26d" providerId="ADAL" clId="{020D0CD5-D358-465B-9EEC-2BF6A50E17C9}" dt="2025-02-09T14:37:20.164" v="474"/>
        <pc:sldMkLst>
          <pc:docMk/>
          <pc:sldMk cId="460664822" sldId="401"/>
        </pc:sldMkLst>
      </pc:sldChg>
      <pc:sldChg chg="add">
        <pc:chgData name="SEBASTIAN MONTOYA VILLADA" userId="dffcc6c4-4ec2-40a3-ba2d-1adaa01cc26d" providerId="ADAL" clId="{020D0CD5-D358-465B-9EEC-2BF6A50E17C9}" dt="2025-02-09T02:59:35.081" v="270" actId="2890"/>
        <pc:sldMkLst>
          <pc:docMk/>
          <pc:sldMk cId="674101794" sldId="402"/>
        </pc:sldMkLst>
      </pc:sldChg>
      <pc:sldChg chg="addSp delSp modSp add mod modAnim">
        <pc:chgData name="SEBASTIAN MONTOYA VILLADA" userId="dffcc6c4-4ec2-40a3-ba2d-1adaa01cc26d" providerId="ADAL" clId="{020D0CD5-D358-465B-9EEC-2BF6A50E17C9}" dt="2025-02-09T03:07:44.344" v="439" actId="1076"/>
        <pc:sldMkLst>
          <pc:docMk/>
          <pc:sldMk cId="3290241429" sldId="403"/>
        </pc:sldMkLst>
      </pc:sldChg>
      <pc:sldChg chg="addSp delSp modSp add mod delAnim modAnim">
        <pc:chgData name="SEBASTIAN MONTOYA VILLADA" userId="dffcc6c4-4ec2-40a3-ba2d-1adaa01cc26d" providerId="ADAL" clId="{020D0CD5-D358-465B-9EEC-2BF6A50E17C9}" dt="2025-02-09T14:32:52.770" v="458" actId="14100"/>
        <pc:sldMkLst>
          <pc:docMk/>
          <pc:sldMk cId="4044988711" sldId="404"/>
        </pc:sldMkLst>
      </pc:sldChg>
      <pc:sldChg chg="addSp delSp modSp add mod">
        <pc:chgData name="SEBASTIAN MONTOYA VILLADA" userId="dffcc6c4-4ec2-40a3-ba2d-1adaa01cc26d" providerId="ADAL" clId="{020D0CD5-D358-465B-9EEC-2BF6A50E17C9}" dt="2025-02-09T14:37:24.106" v="475" actId="20577"/>
        <pc:sldMkLst>
          <pc:docMk/>
          <pc:sldMk cId="3846855724" sldId="405"/>
        </pc:sldMkLst>
      </pc:sldChg>
      <pc:sldChg chg="addSp delSp modSp add mod delAnim modAnim">
        <pc:chgData name="SEBASTIAN MONTOYA VILLADA" userId="dffcc6c4-4ec2-40a3-ba2d-1adaa01cc26d" providerId="ADAL" clId="{020D0CD5-D358-465B-9EEC-2BF6A50E17C9}" dt="2025-02-09T14:39:45.005" v="522" actId="20577"/>
        <pc:sldMkLst>
          <pc:docMk/>
          <pc:sldMk cId="3232812681" sldId="406"/>
        </pc:sldMkLst>
      </pc:sldChg>
      <pc:sldChg chg="addSp delSp modSp add mod">
        <pc:chgData name="SEBASTIAN MONTOYA VILLADA" userId="dffcc6c4-4ec2-40a3-ba2d-1adaa01cc26d" providerId="ADAL" clId="{020D0CD5-D358-465B-9EEC-2BF6A50E17C9}" dt="2025-02-09T14:40:54.290" v="560" actId="1076"/>
        <pc:sldMkLst>
          <pc:docMk/>
          <pc:sldMk cId="674642561" sldId="407"/>
        </pc:sldMkLst>
      </pc:sldChg>
      <pc:sldChg chg="addSp delSp modSp add mod">
        <pc:chgData name="SEBASTIAN MONTOYA VILLADA" userId="dffcc6c4-4ec2-40a3-ba2d-1adaa01cc26d" providerId="ADAL" clId="{020D0CD5-D358-465B-9EEC-2BF6A50E17C9}" dt="2025-02-09T14:41:39.306" v="573"/>
        <pc:sldMkLst>
          <pc:docMk/>
          <pc:sldMk cId="263820890" sldId="408"/>
        </pc:sldMkLst>
      </pc:sldChg>
      <pc:sldChg chg="addSp delSp modSp add mod">
        <pc:chgData name="SEBASTIAN MONTOYA VILLADA" userId="dffcc6c4-4ec2-40a3-ba2d-1adaa01cc26d" providerId="ADAL" clId="{020D0CD5-D358-465B-9EEC-2BF6A50E17C9}" dt="2025-02-09T14:43:43.655" v="591"/>
        <pc:sldMkLst>
          <pc:docMk/>
          <pc:sldMk cId="3575480468" sldId="409"/>
        </pc:sldMkLst>
      </pc:sldChg>
      <pc:sldChg chg="addSp delSp modSp add mod">
        <pc:chgData name="SEBASTIAN MONTOYA VILLADA" userId="dffcc6c4-4ec2-40a3-ba2d-1adaa01cc26d" providerId="ADAL" clId="{020D0CD5-D358-465B-9EEC-2BF6A50E17C9}" dt="2025-02-09T14:44:35.642" v="611" actId="1076"/>
        <pc:sldMkLst>
          <pc:docMk/>
          <pc:sldMk cId="2943761055" sldId="410"/>
        </pc:sldMkLst>
      </pc:sldChg>
      <pc:sldChg chg="addSp delSp modSp add mod">
        <pc:chgData name="SEBASTIAN MONTOYA VILLADA" userId="dffcc6c4-4ec2-40a3-ba2d-1adaa01cc26d" providerId="ADAL" clId="{020D0CD5-D358-465B-9EEC-2BF6A50E17C9}" dt="2025-02-09T14:45:24.707" v="630" actId="20577"/>
        <pc:sldMkLst>
          <pc:docMk/>
          <pc:sldMk cId="2564795339" sldId="411"/>
        </pc:sldMkLst>
      </pc:sldChg>
      <pc:sldChg chg="addSp delSp modSp add mod">
        <pc:chgData name="SEBASTIAN MONTOYA VILLADA" userId="dffcc6c4-4ec2-40a3-ba2d-1adaa01cc26d" providerId="ADAL" clId="{020D0CD5-D358-465B-9EEC-2BF6A50E17C9}" dt="2025-02-09T14:46:05.419" v="646" actId="20577"/>
        <pc:sldMkLst>
          <pc:docMk/>
          <pc:sldMk cId="2812624394" sldId="412"/>
        </pc:sldMkLst>
      </pc:sldChg>
      <pc:sldChg chg="addSp delSp modSp add mod delAnim">
        <pc:chgData name="SEBASTIAN MONTOYA VILLADA" userId="dffcc6c4-4ec2-40a3-ba2d-1adaa01cc26d" providerId="ADAL" clId="{020D0CD5-D358-465B-9EEC-2BF6A50E17C9}" dt="2025-02-09T14:48:06.641" v="657" actId="1076"/>
        <pc:sldMkLst>
          <pc:docMk/>
          <pc:sldMk cId="3763790281" sldId="413"/>
        </pc:sldMkLst>
      </pc:sldChg>
      <pc:sldChg chg="add">
        <pc:chgData name="SEBASTIAN MONTOYA VILLADA" userId="dffcc6c4-4ec2-40a3-ba2d-1adaa01cc26d" providerId="ADAL" clId="{020D0CD5-D358-465B-9EEC-2BF6A50E17C9}" dt="2025-02-09T14:48:46.184" v="658" actId="2890"/>
        <pc:sldMkLst>
          <pc:docMk/>
          <pc:sldMk cId="3606604896" sldId="414"/>
        </pc:sldMkLst>
      </pc:sldChg>
      <pc:sldChg chg="addSp delSp modSp add mod">
        <pc:chgData name="SEBASTIAN MONTOYA VILLADA" userId="dffcc6c4-4ec2-40a3-ba2d-1adaa01cc26d" providerId="ADAL" clId="{020D0CD5-D358-465B-9EEC-2BF6A50E17C9}" dt="2025-02-09T14:49:40.073" v="667" actId="1076"/>
        <pc:sldMkLst>
          <pc:docMk/>
          <pc:sldMk cId="4002229410" sldId="415"/>
        </pc:sldMkLst>
      </pc:sldChg>
      <pc:sldChg chg="add">
        <pc:chgData name="SEBASTIAN MONTOYA VILLADA" userId="dffcc6c4-4ec2-40a3-ba2d-1adaa01cc26d" providerId="ADAL" clId="{020D0CD5-D358-465B-9EEC-2BF6A50E17C9}" dt="2025-02-09T14:49:42.640" v="668" actId="2890"/>
        <pc:sldMkLst>
          <pc:docMk/>
          <pc:sldMk cId="2740659853" sldId="416"/>
        </pc:sldMkLst>
      </pc:sldChg>
      <pc:sldChg chg="addSp delSp modSp add mod">
        <pc:chgData name="SEBASTIAN MONTOYA VILLADA" userId="dffcc6c4-4ec2-40a3-ba2d-1adaa01cc26d" providerId="ADAL" clId="{020D0CD5-D358-465B-9EEC-2BF6A50E17C9}" dt="2025-02-09T14:50:03.945" v="673" actId="1076"/>
        <pc:sldMkLst>
          <pc:docMk/>
          <pc:sldMk cId="4254089668" sldId="417"/>
        </pc:sldMkLst>
      </pc:sldChg>
      <pc:sldChg chg="addSp delSp modSp add mod">
        <pc:chgData name="SEBASTIAN MONTOYA VILLADA" userId="dffcc6c4-4ec2-40a3-ba2d-1adaa01cc26d" providerId="ADAL" clId="{020D0CD5-D358-465B-9EEC-2BF6A50E17C9}" dt="2025-02-09T14:51:29.713" v="679" actId="1076"/>
        <pc:sldMkLst>
          <pc:docMk/>
          <pc:sldMk cId="2974777139" sldId="418"/>
        </pc:sldMkLst>
      </pc:sldChg>
      <pc:sldChg chg="addSp delSp modSp add mod">
        <pc:chgData name="SEBASTIAN MONTOYA VILLADA" userId="dffcc6c4-4ec2-40a3-ba2d-1adaa01cc26d" providerId="ADAL" clId="{020D0CD5-D358-465B-9EEC-2BF6A50E17C9}" dt="2025-02-09T14:52:52.354" v="685" actId="1076"/>
        <pc:sldMkLst>
          <pc:docMk/>
          <pc:sldMk cId="1113656561" sldId="419"/>
        </pc:sldMkLst>
      </pc:sldChg>
      <pc:sldChg chg="addSp modSp add mod">
        <pc:chgData name="SEBASTIAN MONTOYA VILLADA" userId="dffcc6c4-4ec2-40a3-ba2d-1adaa01cc26d" providerId="ADAL" clId="{020D0CD5-D358-465B-9EEC-2BF6A50E17C9}" dt="2025-02-09T14:53:40.201" v="690" actId="14100"/>
        <pc:sldMkLst>
          <pc:docMk/>
          <pc:sldMk cId="655736113" sldId="420"/>
        </pc:sldMkLst>
      </pc:sldChg>
      <pc:sldChg chg="addSp delSp modSp add mod">
        <pc:chgData name="SEBASTIAN MONTOYA VILLADA" userId="dffcc6c4-4ec2-40a3-ba2d-1adaa01cc26d" providerId="ADAL" clId="{020D0CD5-D358-465B-9EEC-2BF6A50E17C9}" dt="2025-02-09T14:54:24.185" v="696" actId="1076"/>
        <pc:sldMkLst>
          <pc:docMk/>
          <pc:sldMk cId="3916469573" sldId="421"/>
        </pc:sldMkLst>
      </pc:sldChg>
      <pc:sldChg chg="addSp delSp modSp add mod">
        <pc:chgData name="SEBASTIAN MONTOYA VILLADA" userId="dffcc6c4-4ec2-40a3-ba2d-1adaa01cc26d" providerId="ADAL" clId="{020D0CD5-D358-465B-9EEC-2BF6A50E17C9}" dt="2025-02-09T14:54:58.401" v="702" actId="1076"/>
        <pc:sldMkLst>
          <pc:docMk/>
          <pc:sldMk cId="3988069490" sldId="422"/>
        </pc:sldMkLst>
      </pc:sldChg>
      <pc:sldChg chg="addSp delSp modSp add mod">
        <pc:chgData name="SEBASTIAN MONTOYA VILLADA" userId="dffcc6c4-4ec2-40a3-ba2d-1adaa01cc26d" providerId="ADAL" clId="{020D0CD5-D358-465B-9EEC-2BF6A50E17C9}" dt="2025-02-09T14:55:34.225" v="707" actId="1076"/>
        <pc:sldMkLst>
          <pc:docMk/>
          <pc:sldMk cId="3829098836" sldId="423"/>
        </pc:sldMkLst>
      </pc:sldChg>
    </pc:docChg>
  </pc:docChgLst>
  <pc:docChgLst>
    <pc:chgData name="SEBASTIAN MONTOYA VILLADA" userId="S::sebastianmontoya8118@correo.itm.edu.co::dffcc6c4-4ec2-40a3-ba2d-1adaa01cc26d" providerId="AD" clId="Web-{272A561C-3925-A9F4-2F9A-8F2C923D8D4C}"/>
    <pc:docChg chg="addSld delSld modSld sldOrd">
      <pc:chgData name="SEBASTIAN MONTOYA VILLADA" userId="S::sebastianmontoya8118@correo.itm.edu.co::dffcc6c4-4ec2-40a3-ba2d-1adaa01cc26d" providerId="AD" clId="Web-{272A561C-3925-A9F4-2F9A-8F2C923D8D4C}" dt="2025-08-12T20:57:56.514" v="33" actId="1076"/>
      <pc:docMkLst>
        <pc:docMk/>
      </pc:docMkLst>
      <pc:sldChg chg="addSp delSp modSp add del delAnim">
        <pc:chgData name="SEBASTIAN MONTOYA VILLADA" userId="S::sebastianmontoya8118@correo.itm.edu.co::dffcc6c4-4ec2-40a3-ba2d-1adaa01cc26d" providerId="AD" clId="Web-{272A561C-3925-A9F4-2F9A-8F2C923D8D4C}" dt="2025-08-12T20:36:29.538" v="6"/>
        <pc:sldMkLst>
          <pc:docMk/>
          <pc:sldMk cId="1471760940" sldId="394"/>
        </pc:sldMkLst>
        <pc:spChg chg="del">
          <ac:chgData name="SEBASTIAN MONTOYA VILLADA" userId="S::sebastianmontoya8118@correo.itm.edu.co::dffcc6c4-4ec2-40a3-ba2d-1adaa01cc26d" providerId="AD" clId="Web-{272A561C-3925-A9F4-2F9A-8F2C923D8D4C}" dt="2025-08-12T20:36:28.116" v="5"/>
          <ac:spMkLst>
            <pc:docMk/>
            <pc:sldMk cId="1471760940" sldId="394"/>
            <ac:spMk id="2" creationId="{AF3F591D-3BA3-1254-48B0-4650BD0EDFA9}"/>
          </ac:spMkLst>
        </pc:spChg>
        <pc:spChg chg="del">
          <ac:chgData name="SEBASTIAN MONTOYA VILLADA" userId="S::sebastianmontoya8118@correo.itm.edu.co::dffcc6c4-4ec2-40a3-ba2d-1adaa01cc26d" providerId="AD" clId="Web-{272A561C-3925-A9F4-2F9A-8F2C923D8D4C}" dt="2025-08-12T20:36:26.851" v="4"/>
          <ac:spMkLst>
            <pc:docMk/>
            <pc:sldMk cId="1471760940" sldId="394"/>
            <ac:spMk id="20" creationId="{58B591D3-17D3-6C99-AA79-4180567DA3B0}"/>
          </ac:spMkLst>
        </pc:spChg>
        <pc:picChg chg="add mod">
          <ac:chgData name="SEBASTIAN MONTOYA VILLADA" userId="S::sebastianmontoya8118@correo.itm.edu.co::dffcc6c4-4ec2-40a3-ba2d-1adaa01cc26d" providerId="AD" clId="Web-{272A561C-3925-A9F4-2F9A-8F2C923D8D4C}" dt="2025-08-12T20:36:29.538" v="6"/>
          <ac:picMkLst>
            <pc:docMk/>
            <pc:sldMk cId="1471760940" sldId="394"/>
            <ac:picMk id="5" creationId="{B3467C49-9DD8-AF24-F76E-116A8CD10091}"/>
          </ac:picMkLst>
        </pc:picChg>
      </pc:sldChg>
      <pc:sldChg chg="modSp">
        <pc:chgData name="SEBASTIAN MONTOYA VILLADA" userId="S::sebastianmontoya8118@correo.itm.edu.co::dffcc6c4-4ec2-40a3-ba2d-1adaa01cc26d" providerId="AD" clId="Web-{272A561C-3925-A9F4-2F9A-8F2C923D8D4C}" dt="2025-08-12T20:33:57.608" v="1" actId="1076"/>
        <pc:sldMkLst>
          <pc:docMk/>
          <pc:sldMk cId="674101794" sldId="402"/>
        </pc:sldMkLst>
        <pc:spChg chg="mod">
          <ac:chgData name="SEBASTIAN MONTOYA VILLADA" userId="S::sebastianmontoya8118@correo.itm.edu.co::dffcc6c4-4ec2-40a3-ba2d-1adaa01cc26d" providerId="AD" clId="Web-{272A561C-3925-A9F4-2F9A-8F2C923D8D4C}" dt="2025-08-12T20:33:57.608" v="1" actId="1076"/>
          <ac:spMkLst>
            <pc:docMk/>
            <pc:sldMk cId="674101794" sldId="402"/>
            <ac:spMk id="13" creationId="{925CAC26-5D58-575E-D0E3-872AD330BD08}"/>
          </ac:spMkLst>
        </pc:spChg>
        <pc:graphicFrameChg chg="mod">
          <ac:chgData name="SEBASTIAN MONTOYA VILLADA" userId="S::sebastianmontoya8118@correo.itm.edu.co::dffcc6c4-4ec2-40a3-ba2d-1adaa01cc26d" providerId="AD" clId="Web-{272A561C-3925-A9F4-2F9A-8F2C923D8D4C}" dt="2025-08-12T20:33:56.108" v="0" actId="1076"/>
          <ac:graphicFrameMkLst>
            <pc:docMk/>
            <pc:sldMk cId="674101794" sldId="402"/>
            <ac:graphicFrameMk id="5" creationId="{91B1BA58-73EC-C245-2FC4-59F643F6198A}"/>
          </ac:graphicFrameMkLst>
        </pc:graphicFrameChg>
      </pc:sldChg>
      <pc:sldChg chg="addSp delSp modSp ord delAnim">
        <pc:chgData name="SEBASTIAN MONTOYA VILLADA" userId="S::sebastianmontoya8118@correo.itm.edu.co::dffcc6c4-4ec2-40a3-ba2d-1adaa01cc26d" providerId="AD" clId="Web-{272A561C-3925-A9F4-2F9A-8F2C923D8D4C}" dt="2025-08-12T20:40:42.032" v="17"/>
        <pc:sldMkLst>
          <pc:docMk/>
          <pc:sldMk cId="3290241429" sldId="403"/>
        </pc:sldMkLst>
        <pc:spChg chg="del">
          <ac:chgData name="SEBASTIAN MONTOYA VILLADA" userId="S::sebastianmontoya8118@correo.itm.edu.co::dffcc6c4-4ec2-40a3-ba2d-1adaa01cc26d" providerId="AD" clId="Web-{272A561C-3925-A9F4-2F9A-8F2C923D8D4C}" dt="2025-08-12T20:40:12.812" v="15"/>
          <ac:spMkLst>
            <pc:docMk/>
            <pc:sldMk cId="3290241429" sldId="403"/>
            <ac:spMk id="2" creationId="{0406C3AF-282B-97A2-EAA3-8FE6CF079249}"/>
          </ac:spMkLst>
        </pc:spChg>
        <pc:spChg chg="del">
          <ac:chgData name="SEBASTIAN MONTOYA VILLADA" userId="S::sebastianmontoya8118@correo.itm.edu.co::dffcc6c4-4ec2-40a3-ba2d-1adaa01cc26d" providerId="AD" clId="Web-{272A561C-3925-A9F4-2F9A-8F2C923D8D4C}" dt="2025-08-12T20:40:08.609" v="13"/>
          <ac:spMkLst>
            <pc:docMk/>
            <pc:sldMk cId="3290241429" sldId="403"/>
            <ac:spMk id="20" creationId="{1EB3AAD8-04BA-024A-D7B6-63B7FADFD8EB}"/>
          </ac:spMkLst>
        </pc:spChg>
        <pc:picChg chg="add mod">
          <ac:chgData name="SEBASTIAN MONTOYA VILLADA" userId="S::sebastianmontoya8118@correo.itm.edu.co::dffcc6c4-4ec2-40a3-ba2d-1adaa01cc26d" providerId="AD" clId="Web-{272A561C-3925-A9F4-2F9A-8F2C923D8D4C}" dt="2025-08-12T20:40:15.390" v="16" actId="1076"/>
          <ac:picMkLst>
            <pc:docMk/>
            <pc:sldMk cId="3290241429" sldId="403"/>
            <ac:picMk id="5" creationId="{A58C2650-2C04-A30C-CFAB-E0AC410489CD}"/>
          </ac:picMkLst>
        </pc:picChg>
        <pc:picChg chg="del">
          <ac:chgData name="SEBASTIAN MONTOYA VILLADA" userId="S::sebastianmontoya8118@correo.itm.edu.co::dffcc6c4-4ec2-40a3-ba2d-1adaa01cc26d" providerId="AD" clId="Web-{272A561C-3925-A9F4-2F9A-8F2C923D8D4C}" dt="2025-08-12T20:40:01.562" v="10"/>
          <ac:picMkLst>
            <pc:docMk/>
            <pc:sldMk cId="3290241429" sldId="403"/>
            <ac:picMk id="9" creationId="{9C0B126C-75CF-000B-5D47-67CEF3D2720B}"/>
          </ac:picMkLst>
        </pc:picChg>
      </pc:sldChg>
      <pc:sldChg chg="modSp">
        <pc:chgData name="SEBASTIAN MONTOYA VILLADA" userId="S::sebastianmontoya8118@correo.itm.edu.co::dffcc6c4-4ec2-40a3-ba2d-1adaa01cc26d" providerId="AD" clId="Web-{272A561C-3925-A9F4-2F9A-8F2C923D8D4C}" dt="2025-08-12T20:38:52.450" v="8" actId="1076"/>
        <pc:sldMkLst>
          <pc:docMk/>
          <pc:sldMk cId="4044988711" sldId="404"/>
        </pc:sldMkLst>
        <pc:picChg chg="mod">
          <ac:chgData name="SEBASTIAN MONTOYA VILLADA" userId="S::sebastianmontoya8118@correo.itm.edu.co::dffcc6c4-4ec2-40a3-ba2d-1adaa01cc26d" providerId="AD" clId="Web-{272A561C-3925-A9F4-2F9A-8F2C923D8D4C}" dt="2025-08-12T20:38:52.450" v="8" actId="1076"/>
          <ac:picMkLst>
            <pc:docMk/>
            <pc:sldMk cId="4044988711" sldId="404"/>
            <ac:picMk id="6" creationId="{42697769-8C05-2061-59C3-2D5481648AB3}"/>
          </ac:picMkLst>
        </pc:picChg>
      </pc:sldChg>
      <pc:sldChg chg="ord">
        <pc:chgData name="SEBASTIAN MONTOYA VILLADA" userId="S::sebastianmontoya8118@correo.itm.edu.co::dffcc6c4-4ec2-40a3-ba2d-1adaa01cc26d" providerId="AD" clId="Web-{272A561C-3925-A9F4-2F9A-8F2C923D8D4C}" dt="2025-08-12T20:52:49.925" v="25"/>
        <pc:sldMkLst>
          <pc:docMk/>
          <pc:sldMk cId="3846855724" sldId="405"/>
        </pc:sldMkLst>
      </pc:sldChg>
      <pc:sldChg chg="addSp delSp modSp">
        <pc:chgData name="SEBASTIAN MONTOYA VILLADA" userId="S::sebastianmontoya8118@correo.itm.edu.co::dffcc6c4-4ec2-40a3-ba2d-1adaa01cc26d" providerId="AD" clId="Web-{272A561C-3925-A9F4-2F9A-8F2C923D8D4C}" dt="2025-08-12T20:48:09.626" v="22" actId="1076"/>
        <pc:sldMkLst>
          <pc:docMk/>
          <pc:sldMk cId="3763790281" sldId="413"/>
        </pc:sldMkLst>
        <pc:picChg chg="add mod">
          <ac:chgData name="SEBASTIAN MONTOYA VILLADA" userId="S::sebastianmontoya8118@correo.itm.edu.co::dffcc6c4-4ec2-40a3-ba2d-1adaa01cc26d" providerId="AD" clId="Web-{272A561C-3925-A9F4-2F9A-8F2C923D8D4C}" dt="2025-08-12T20:48:09.626" v="22" actId="1076"/>
          <ac:picMkLst>
            <pc:docMk/>
            <pc:sldMk cId="3763790281" sldId="413"/>
            <ac:picMk id="2" creationId="{E9B85FD0-8CE7-918C-FB93-907401B6755C}"/>
          </ac:picMkLst>
        </pc:picChg>
        <pc:picChg chg="del mod">
          <ac:chgData name="SEBASTIAN MONTOYA VILLADA" userId="S::sebastianmontoya8118@correo.itm.edu.co::dffcc6c4-4ec2-40a3-ba2d-1adaa01cc26d" providerId="AD" clId="Web-{272A561C-3925-A9F4-2F9A-8F2C923D8D4C}" dt="2025-08-12T20:48:07.329" v="20"/>
          <ac:picMkLst>
            <pc:docMk/>
            <pc:sldMk cId="3763790281" sldId="413"/>
            <ac:picMk id="9" creationId="{22313995-A213-DD1E-9470-A01C95ABD6C3}"/>
          </ac:picMkLst>
        </pc:picChg>
      </pc:sldChg>
      <pc:sldChg chg="del">
        <pc:chgData name="SEBASTIAN MONTOYA VILLADA" userId="S::sebastianmontoya8118@correo.itm.edu.co::dffcc6c4-4ec2-40a3-ba2d-1adaa01cc26d" providerId="AD" clId="Web-{272A561C-3925-A9F4-2F9A-8F2C923D8D4C}" dt="2025-08-12T20:53:23.114" v="26"/>
        <pc:sldMkLst>
          <pc:docMk/>
          <pc:sldMk cId="4002229410" sldId="415"/>
        </pc:sldMkLst>
      </pc:sldChg>
      <pc:sldChg chg="del">
        <pc:chgData name="SEBASTIAN MONTOYA VILLADA" userId="S::sebastianmontoya8118@correo.itm.edu.co::dffcc6c4-4ec2-40a3-ba2d-1adaa01cc26d" providerId="AD" clId="Web-{272A561C-3925-A9F4-2F9A-8F2C923D8D4C}" dt="2025-08-12T20:53:25.489" v="27"/>
        <pc:sldMkLst>
          <pc:docMk/>
          <pc:sldMk cId="4254089668" sldId="417"/>
        </pc:sldMkLst>
      </pc:sldChg>
      <pc:sldChg chg="del">
        <pc:chgData name="SEBASTIAN MONTOYA VILLADA" userId="S::sebastianmontoya8118@correo.itm.edu.co::dffcc6c4-4ec2-40a3-ba2d-1adaa01cc26d" providerId="AD" clId="Web-{272A561C-3925-A9F4-2F9A-8F2C923D8D4C}" dt="2025-08-12T20:53:32.880" v="29"/>
        <pc:sldMkLst>
          <pc:docMk/>
          <pc:sldMk cId="2974777139" sldId="418"/>
        </pc:sldMkLst>
      </pc:sldChg>
      <pc:sldChg chg="del">
        <pc:chgData name="SEBASTIAN MONTOYA VILLADA" userId="S::sebastianmontoya8118@correo.itm.edu.co::dffcc6c4-4ec2-40a3-ba2d-1adaa01cc26d" providerId="AD" clId="Web-{272A561C-3925-A9F4-2F9A-8F2C923D8D4C}" dt="2025-08-12T20:53:31.192" v="28"/>
        <pc:sldMkLst>
          <pc:docMk/>
          <pc:sldMk cId="655736113" sldId="420"/>
        </pc:sldMkLst>
      </pc:sldChg>
      <pc:sldChg chg="addSp delSp modSp add replId">
        <pc:chgData name="SEBASTIAN MONTOYA VILLADA" userId="S::sebastianmontoya8118@correo.itm.edu.co::dffcc6c4-4ec2-40a3-ba2d-1adaa01cc26d" providerId="AD" clId="Web-{272A561C-3925-A9F4-2F9A-8F2C923D8D4C}" dt="2025-08-12T20:52:46.362" v="24"/>
        <pc:sldMkLst>
          <pc:docMk/>
          <pc:sldMk cId="4088247423" sldId="428"/>
        </pc:sldMkLst>
        <pc:picChg chg="add mod">
          <ac:chgData name="SEBASTIAN MONTOYA VILLADA" userId="S::sebastianmontoya8118@correo.itm.edu.co::dffcc6c4-4ec2-40a3-ba2d-1adaa01cc26d" providerId="AD" clId="Web-{272A561C-3925-A9F4-2F9A-8F2C923D8D4C}" dt="2025-08-12T20:52:46.362" v="24"/>
          <ac:picMkLst>
            <pc:docMk/>
            <pc:sldMk cId="4088247423" sldId="428"/>
            <ac:picMk id="2" creationId="{CC708139-5B84-7AC9-18EB-9CC08EE414C5}"/>
          </ac:picMkLst>
        </pc:picChg>
        <pc:picChg chg="del">
          <ac:chgData name="SEBASTIAN MONTOYA VILLADA" userId="S::sebastianmontoya8118@correo.itm.edu.co::dffcc6c4-4ec2-40a3-ba2d-1adaa01cc26d" providerId="AD" clId="Web-{272A561C-3925-A9F4-2F9A-8F2C923D8D4C}" dt="2025-08-12T20:52:44.596" v="23"/>
          <ac:picMkLst>
            <pc:docMk/>
            <pc:sldMk cId="4088247423" sldId="428"/>
            <ac:picMk id="9" creationId="{EDE80D2E-D38F-9697-3E64-9D78FE8B59E8}"/>
          </ac:picMkLst>
        </pc:picChg>
      </pc:sldChg>
      <pc:sldChg chg="addSp delSp modSp add replId">
        <pc:chgData name="SEBASTIAN MONTOYA VILLADA" userId="S::sebastianmontoya8118@correo.itm.edu.co::dffcc6c4-4ec2-40a3-ba2d-1adaa01cc26d" providerId="AD" clId="Web-{272A561C-3925-A9F4-2F9A-8F2C923D8D4C}" dt="2025-08-12T20:57:56.514" v="33" actId="1076"/>
        <pc:sldMkLst>
          <pc:docMk/>
          <pc:sldMk cId="2878824667" sldId="429"/>
        </pc:sldMkLst>
        <pc:picChg chg="del">
          <ac:chgData name="SEBASTIAN MONTOYA VILLADA" userId="S::sebastianmontoya8118@correo.itm.edu.co::dffcc6c4-4ec2-40a3-ba2d-1adaa01cc26d" providerId="AD" clId="Web-{272A561C-3925-A9F4-2F9A-8F2C923D8D4C}" dt="2025-08-12T20:57:52.889" v="31"/>
          <ac:picMkLst>
            <pc:docMk/>
            <pc:sldMk cId="2878824667" sldId="429"/>
            <ac:picMk id="2" creationId="{D8DCC0BE-193A-F9AD-DF30-4ECBA0B09995}"/>
          </ac:picMkLst>
        </pc:picChg>
        <pc:picChg chg="add mod">
          <ac:chgData name="SEBASTIAN MONTOYA VILLADA" userId="S::sebastianmontoya8118@correo.itm.edu.co::dffcc6c4-4ec2-40a3-ba2d-1adaa01cc26d" providerId="AD" clId="Web-{272A561C-3925-A9F4-2F9A-8F2C923D8D4C}" dt="2025-08-12T20:57:56.514" v="33" actId="1076"/>
          <ac:picMkLst>
            <pc:docMk/>
            <pc:sldMk cId="2878824667" sldId="429"/>
            <ac:picMk id="5" creationId="{39630940-E57F-9879-C723-57208C729C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803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C738D-2112-AEDE-2C05-A336045C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AD28E4-D3C5-2A79-BE0E-F9F42B9D5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818300C-5F01-53B5-AED4-E0470FECA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678378-AFA3-7DA1-E9EB-EA55D4426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4373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1E48-4244-A2AE-E617-4FB19DD5E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86EC61-B66E-9C41-FE71-3F536ADD2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436038-2584-8DBF-3242-9BE4A26A1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F2DE0B-3EBE-2F5F-958B-3BAE47B65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4632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1B009-AB59-B86F-798C-CDD6DC6C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D642161-89FC-C0B1-CBDB-731E46482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CCECA0C-BB2E-26C6-BB12-7159A8D02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9AD843-5969-62A0-5CC1-EE0D028A2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906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12/02/2026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46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56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8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86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3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886075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886075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819525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819525"/>
            <a:ext cx="45053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Leyes de Identidad</a:t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762000" y="2390775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Ciertos valores actúan como "elementos neutros" en las operaciones lógicas.</a:t>
            </a:r>
            <a:endParaRPr/>
          </a:p>
        </p:txBody>
      </p:sp>
      <p:sp>
        <p:nvSpPr>
          <p:cNvPr id="242" name="Google Shape;242;p20"/>
          <p:cNvSpPr txBox="1"/>
          <p:nvPr/>
        </p:nvSpPr>
        <p:spPr>
          <a:xfrm>
            <a:off x="1057275" y="318135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Disyunción (∨)</a:t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1057275" y="360997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1057275" y="46386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tienes "Una mentira O una verdad", el resultado depende de la verdad.</a:t>
            </a:r>
            <a:endParaRPr/>
          </a:p>
        </p:txBody>
      </p:sp>
      <p:sp>
        <p:nvSpPr>
          <p:cNvPr id="245" name="Google Shape;245;p20"/>
          <p:cNvSpPr txBox="1"/>
          <p:nvPr/>
        </p:nvSpPr>
        <p:spPr>
          <a:xfrm>
            <a:off x="6629400" y="318135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Conjunción (∧)</a:t>
            </a:r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6629400" y="360997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6629400" y="46386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tienes "Una verdad Y otra cosa", el resultado depende de esa "otra cosa".</a:t>
            </a:r>
            <a:endParaRPr/>
          </a:p>
        </p:txBody>
      </p:sp>
      <p:pic>
        <p:nvPicPr>
          <p:cNvPr id="248" name="Google Shape;248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5554" y="4062412"/>
            <a:ext cx="848766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64153" y="4076700"/>
            <a:ext cx="883443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3300" y="2490787"/>
            <a:ext cx="40767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481387"/>
            <a:ext cx="61150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8575" y="4224337"/>
            <a:ext cx="348615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Leyes de Idempotencia</a:t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762000" y="2681287"/>
            <a:ext cx="61150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 lógica, repetir la misma variable no añade información nueva (a diferencia de la aritmética donde x + x = 2x).</a:t>
            </a:r>
            <a:endParaRPr/>
          </a:p>
        </p:txBody>
      </p:sp>
      <p:sp>
        <p:nvSpPr>
          <p:cNvPr id="263" name="Google Shape;263;p21"/>
          <p:cNvSpPr txBox="1"/>
          <p:nvPr/>
        </p:nvSpPr>
        <p:spPr>
          <a:xfrm>
            <a:off x="762000" y="4548187"/>
            <a:ext cx="61150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Ejemplo: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"Hoy es lunes o hoy es lunes" ≡ "Hoy es lunes".</a:t>
            </a:r>
            <a:endParaRPr/>
          </a:p>
        </p:txBody>
      </p:sp>
      <p:sp>
        <p:nvSpPr>
          <p:cNvPr id="264" name="Google Shape;264;p21"/>
          <p:cNvSpPr txBox="1"/>
          <p:nvPr/>
        </p:nvSpPr>
        <p:spPr>
          <a:xfrm>
            <a:off x="7648575" y="2786062"/>
            <a:ext cx="366045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7648575" y="3214687"/>
            <a:ext cx="348615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7648575" y="3424237"/>
            <a:ext cx="3486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 compiladores usan esta ley para eliminar código redundante.</a:t>
            </a:r>
            <a:endParaRPr/>
          </a:p>
        </p:txBody>
      </p:sp>
      <p:pic>
        <p:nvPicPr>
          <p:cNvPr id="267" name="Google Shape;267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24832" y="3748087"/>
            <a:ext cx="83686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24832" y="3995737"/>
            <a:ext cx="83686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7839075" y="4595812"/>
            <a:ext cx="18097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Se convierte en:</a:t>
            </a:r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652712"/>
            <a:ext cx="50958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652712"/>
            <a:ext cx="50958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3586162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4405312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9400" y="4386262"/>
            <a:ext cx="45053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Conmutatividad</a:t>
            </a: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762000" y="2157412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orden de los factores no altera el producto lógico.</a:t>
            </a:r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1057275" y="2947987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Fórmulas</a:t>
            </a: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1057275" y="3376612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6629400" y="2947987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D97706"/>
                </a:solidFill>
                <a:latin typeface="Poppins"/>
                <a:ea typeface="Poppins"/>
                <a:cs typeface="Poppins"/>
                <a:sym typeface="Poppins"/>
              </a:rPr>
              <a:t>⚠️ Advertencia en Código</a:t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6629400" y="3376612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6629400" y="358616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 lenguajes como Java/C++, el orden SI importa por el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Cortocircuito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pic>
        <p:nvPicPr>
          <p:cNvPr id="290" name="Google Shape;290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18941" y="3852862"/>
            <a:ext cx="1229469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18941" y="4672012"/>
            <a:ext cx="122946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2"/>
          <p:cNvSpPr txBox="1"/>
          <p:nvPr/>
        </p:nvSpPr>
        <p:spPr>
          <a:xfrm>
            <a:off x="6819900" y="4576762"/>
            <a:ext cx="33432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Correcto (Verifica null primero)</a:t>
            </a:r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6819900" y="5119687"/>
            <a:ext cx="29527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Error (Crash si obj es null)</a:t>
            </a:r>
            <a:endParaRPr/>
          </a:p>
        </p:txBody>
      </p:sp>
      <p:sp>
        <p:nvSpPr>
          <p:cNvPr id="294" name="Google Shape;294;p22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86137"/>
            <a:ext cx="50958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871912"/>
            <a:ext cx="45053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4125" y="4652962"/>
            <a:ext cx="50958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Asociatividad</a:t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762000" y="2890837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el operador es el mismo, los paréntesis son innecesarios.</a:t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334125" y="3386137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Aplicación</a:t>
            </a:r>
            <a:endParaRPr/>
          </a:p>
        </p:txBody>
      </p:sp>
      <p:sp>
        <p:nvSpPr>
          <p:cNvPr id="308" name="Google Shape;308;p23"/>
          <p:cNvSpPr txBox="1"/>
          <p:nvPr/>
        </p:nvSpPr>
        <p:spPr>
          <a:xfrm>
            <a:off x="6334125" y="3852862"/>
            <a:ext cx="50958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Permite encadenar condiciones lógicas sin preocuparse por el orden de agrupación interna.</a:t>
            </a:r>
            <a:endParaRPr/>
          </a:p>
        </p:txBody>
      </p:sp>
      <p:pic>
        <p:nvPicPr>
          <p:cNvPr id="309" name="Google Shape;309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88939" y="4119562"/>
            <a:ext cx="2689473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88939" y="4367212"/>
            <a:ext cx="2689473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905125"/>
            <a:ext cx="509587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905125"/>
            <a:ext cx="509587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838575"/>
            <a:ext cx="45053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838575"/>
            <a:ext cx="45053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4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Distributividad</a:t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762000" y="2409825"/>
            <a:ext cx="1066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Similar 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cómo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multiplicación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distribuye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sobre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suma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 a(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b+c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) = ab + ac.</a:t>
            </a:r>
            <a:endParaRPr dirty="0"/>
          </a:p>
        </p:txBody>
      </p:sp>
      <p:sp>
        <p:nvSpPr>
          <p:cNvPr id="325" name="Google Shape;325;p24"/>
          <p:cNvSpPr txBox="1"/>
          <p:nvPr/>
        </p:nvSpPr>
        <p:spPr>
          <a:xfrm>
            <a:off x="1057275" y="320040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∧ sobre ∨</a:t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1057275" y="362902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1057275" y="461962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Ejemplo: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"Para aprobar debo (Estudiar) Y (Hacer el examen O Hacer el proyecto)".</a:t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6629400" y="320040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∨ sobre ∧</a:t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6629400" y="362902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6629400" y="4619625"/>
            <a:ext cx="4505325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Esta propiedad no existe en la aritmética básica, es exclusiva de la lógica booleana.</a:t>
            </a:r>
            <a:endParaRPr/>
          </a:p>
        </p:txBody>
      </p:sp>
      <p:pic>
        <p:nvPicPr>
          <p:cNvPr id="331" name="Google Shape;331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13780" y="4057650"/>
            <a:ext cx="283993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85905" y="4057650"/>
            <a:ext cx="2839938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4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971800"/>
            <a:ext cx="50958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971800"/>
            <a:ext cx="50958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905250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4724400"/>
            <a:ext cx="45053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Leyes de Absorción</a:t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762000" y="2286000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Permiten simplificar expresiones donde una variable se repite dentro y fuera de un paréntesis con operadores alternados.</a:t>
            </a:r>
            <a:endParaRPr/>
          </a:p>
        </p:txBody>
      </p:sp>
      <p:sp>
        <p:nvSpPr>
          <p:cNvPr id="347" name="Google Shape;347;p25"/>
          <p:cNvSpPr txBox="1"/>
          <p:nvPr/>
        </p:nvSpPr>
        <p:spPr>
          <a:xfrm>
            <a:off x="1057275" y="3267075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Fórmulas</a:t>
            </a: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1057275" y="3695700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6629400" y="3267075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Explicación Lógica</a:t>
            </a: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6629400" y="3695700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6629400" y="3905250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"Si es Lunes Y (es Lunes O está lloviendo)".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6629400" y="4400550"/>
            <a:ext cx="45053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que la primera parte sea verdad, DEBE ser Lunes. Si es Lunes, el paréntesis (Lunes O ...) ya es verdad. Por tanto, solo importa si es Lunes.</a:t>
            </a:r>
            <a:endParaRPr/>
          </a:p>
        </p:txBody>
      </p:sp>
      <p:pic>
        <p:nvPicPr>
          <p:cNvPr id="353" name="Google Shape;353;p2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2757" y="4152900"/>
            <a:ext cx="160183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32757" y="4972050"/>
            <a:ext cx="1601837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776537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776537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709987"/>
            <a:ext cx="45053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709987"/>
            <a:ext cx="45053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6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6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Leyes de De Morgan (Fundamental)</a:t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1057275" y="3071812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Negación de la Conjunción</a:t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1057275" y="3500437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1057275" y="4529137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"No es cierto que (Estudié Y Aprobé)" ≡ "No Estudié O No Aprobé".</a:t>
            </a:r>
            <a:endParaRPr/>
          </a:p>
        </p:txBody>
      </p:sp>
      <p:sp>
        <p:nvSpPr>
          <p:cNvPr id="372" name="Google Shape;372;p26"/>
          <p:cNvSpPr txBox="1"/>
          <p:nvPr/>
        </p:nvSpPr>
        <p:spPr>
          <a:xfrm>
            <a:off x="6629400" y="3071812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Negación de la Disyunción</a:t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6629400" y="3500437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6629400" y="4529137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"No es cierto que (Llueva O Nieve)" ≡ "No llueve Y No nieva".</a:t>
            </a:r>
            <a:endParaRPr/>
          </a:p>
        </p:txBody>
      </p:sp>
      <p:pic>
        <p:nvPicPr>
          <p:cNvPr id="375" name="Google Shape;375;p2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0778" y="3957637"/>
            <a:ext cx="230594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52903" y="3957637"/>
            <a:ext cx="230594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775644"/>
            <a:ext cx="5095875" cy="306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775644"/>
            <a:ext cx="5095875" cy="306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709094"/>
            <a:ext cx="45053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9400" y="3709094"/>
            <a:ext cx="450532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7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De Morgan en Programación</a:t>
            </a:r>
            <a:endParaRPr/>
          </a:p>
        </p:txBody>
      </p:sp>
      <p:sp>
        <p:nvSpPr>
          <p:cNvPr id="389" name="Google Shape;389;p27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762000" y="2280344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¿Cómo simplificar condiciones negativas complejas?</a:t>
            </a:r>
            <a:endParaRPr/>
          </a:p>
        </p:txBody>
      </p:sp>
      <p:sp>
        <p:nvSpPr>
          <p:cNvPr id="391" name="Google Shape;391;p27"/>
          <p:cNvSpPr txBox="1"/>
          <p:nvPr/>
        </p:nvSpPr>
        <p:spPr>
          <a:xfrm>
            <a:off x="1057275" y="3070919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Código Difícil de Leer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1057275" y="3499544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1057275" y="4909244"/>
            <a:ext cx="45053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La doble negación mental confunde al lector.</a:t>
            </a:r>
            <a:endParaRPr/>
          </a:p>
        </p:txBody>
      </p:sp>
      <p:sp>
        <p:nvSpPr>
          <p:cNvPr id="394" name="Google Shape;394;p27"/>
          <p:cNvSpPr txBox="1"/>
          <p:nvPr/>
        </p:nvSpPr>
        <p:spPr>
          <a:xfrm>
            <a:off x="6629400" y="3070919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Código Refactorizado</a:t>
            </a:r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6629400" y="3499544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7"/>
          <p:cNvSpPr txBox="1"/>
          <p:nvPr/>
        </p:nvSpPr>
        <p:spPr>
          <a:xfrm>
            <a:off x="6629400" y="4909244"/>
            <a:ext cx="4505325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Aplicamos De Morgan: Cambiamos &amp;&amp; por || y negamos las condiciones internas.</a:t>
            </a:r>
            <a:endParaRPr/>
          </a:p>
        </p:txBody>
      </p:sp>
      <p:sp>
        <p:nvSpPr>
          <p:cNvPr id="397" name="Google Shape;397;p27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828925"/>
            <a:ext cx="1066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705225"/>
            <a:ext cx="50958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3705225"/>
            <a:ext cx="50958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8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Implicación Material</a:t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762000" y="1838325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Podemos transformar un condicional en una disyunción. Esto es útil para evaluar implicaciones en sistemas que solo soportan AND/OR/NOT.</a:t>
            </a:r>
            <a:endParaRPr/>
          </a:p>
        </p:txBody>
      </p:sp>
      <p:pic>
        <p:nvPicPr>
          <p:cNvPr id="410" name="Google Shape;410;p2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63889" y="3105150"/>
            <a:ext cx="1911846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8"/>
          <p:cNvSpPr txBox="1"/>
          <p:nvPr/>
        </p:nvSpPr>
        <p:spPr>
          <a:xfrm>
            <a:off x="1057275" y="400050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Ejemplo</a:t>
            </a:r>
            <a:endParaRPr/>
          </a:p>
        </p:txBody>
      </p:sp>
      <p:sp>
        <p:nvSpPr>
          <p:cNvPr id="412" name="Google Shape;412;p28"/>
          <p:cNvSpPr/>
          <p:nvPr/>
        </p:nvSpPr>
        <p:spPr>
          <a:xfrm>
            <a:off x="1057275" y="442912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1057275" y="463867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"Si llueve, llevo paraguas".</a:t>
            </a:r>
            <a:endParaRPr/>
          </a:p>
        </p:txBody>
      </p:sp>
      <p:sp>
        <p:nvSpPr>
          <p:cNvPr id="414" name="Google Shape;414;p28"/>
          <p:cNvSpPr txBox="1"/>
          <p:nvPr/>
        </p:nvSpPr>
        <p:spPr>
          <a:xfrm>
            <a:off x="1057275" y="513397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equivalente a:</a:t>
            </a:r>
            <a:endParaRPr/>
          </a:p>
        </p:txBody>
      </p:sp>
      <p:sp>
        <p:nvSpPr>
          <p:cNvPr id="415" name="Google Shape;415;p28"/>
          <p:cNvSpPr txBox="1"/>
          <p:nvPr/>
        </p:nvSpPr>
        <p:spPr>
          <a:xfrm>
            <a:off x="1057275" y="562927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"No llueve O llevo paraguas".</a:t>
            </a:r>
            <a:endParaRPr/>
          </a:p>
        </p:txBody>
      </p:sp>
      <p:sp>
        <p:nvSpPr>
          <p:cNvPr id="416" name="Google Shape;416;p28"/>
          <p:cNvSpPr txBox="1"/>
          <p:nvPr/>
        </p:nvSpPr>
        <p:spPr>
          <a:xfrm>
            <a:off x="6629400" y="4000500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Lógica</a:t>
            </a:r>
            <a:endParaRPr/>
          </a:p>
        </p:txBody>
      </p:sp>
      <p:sp>
        <p:nvSpPr>
          <p:cNvPr id="417" name="Google Shape;417;p28"/>
          <p:cNvSpPr/>
          <p:nvPr/>
        </p:nvSpPr>
        <p:spPr>
          <a:xfrm>
            <a:off x="6629400" y="4429125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6629400" y="46386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La única forma de que la promesa sea mentira (Falsa) es que llueva (p=V) y NO lleve paraguas (q=F).</a:t>
            </a:r>
            <a:endParaRPr/>
          </a:p>
        </p:txBody>
      </p:sp>
      <p:sp>
        <p:nvSpPr>
          <p:cNvPr id="419" name="Google Shape;419;p28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28987"/>
            <a:ext cx="106680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9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9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Equivalencia del Bicondicional (Recap)</a:t>
            </a:r>
            <a:endParaRPr/>
          </a:p>
        </p:txBody>
      </p:sp>
      <p:sp>
        <p:nvSpPr>
          <p:cNvPr id="428" name="Google Shape;428;p29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762000" y="2643187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Una bicondicional p ↔ q significa que ambas proposiciones se implican mutuamente.</a:t>
            </a:r>
            <a:endParaRPr/>
          </a:p>
        </p:txBody>
      </p:sp>
      <p:pic>
        <p:nvPicPr>
          <p:cNvPr id="430" name="Google Shape;430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2876" y="3576637"/>
            <a:ext cx="287372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9"/>
          <p:cNvSpPr txBox="1"/>
          <p:nvPr/>
        </p:nvSpPr>
        <p:spPr>
          <a:xfrm>
            <a:off x="762000" y="4148137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Lectura Natural</a:t>
            </a:r>
            <a:endParaRPr/>
          </a:p>
        </p:txBody>
      </p:sp>
      <p:sp>
        <p:nvSpPr>
          <p:cNvPr id="432" name="Google Shape;432;p29"/>
          <p:cNvSpPr txBox="1"/>
          <p:nvPr/>
        </p:nvSpPr>
        <p:spPr>
          <a:xfrm>
            <a:off x="762000" y="4614862"/>
            <a:ext cx="5095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"Aprobaré el curso si y solo si estudio".</a:t>
            </a:r>
            <a:endParaRPr/>
          </a:p>
        </p:txBody>
      </p:sp>
      <p:sp>
        <p:nvSpPr>
          <p:cNvPr id="433" name="Google Shape;433;p29"/>
          <p:cNvSpPr txBox="1"/>
          <p:nvPr/>
        </p:nvSpPr>
        <p:spPr>
          <a:xfrm>
            <a:off x="6334125" y="4148137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Descomposición</a:t>
            </a:r>
            <a:endParaRPr/>
          </a:p>
        </p:txBody>
      </p:sp>
      <p:sp>
        <p:nvSpPr>
          <p:cNvPr id="434" name="Google Shape;434;p29"/>
          <p:cNvSpPr txBox="1"/>
          <p:nvPr/>
        </p:nvSpPr>
        <p:spPr>
          <a:xfrm>
            <a:off x="7096125" y="4576762"/>
            <a:ext cx="4333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apruebo, entonces estudié.</a:t>
            </a:r>
            <a:endParaRPr/>
          </a:p>
        </p:txBody>
      </p:sp>
      <p:sp>
        <p:nvSpPr>
          <p:cNvPr id="435" name="Google Shape;435;p29"/>
          <p:cNvSpPr txBox="1"/>
          <p:nvPr/>
        </p:nvSpPr>
        <p:spPr>
          <a:xfrm>
            <a:off x="7096125" y="5024437"/>
            <a:ext cx="4333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estudio, entonces aprobaré.</a:t>
            </a:r>
            <a:endParaRPr/>
          </a:p>
        </p:txBody>
      </p:sp>
      <p:pic>
        <p:nvPicPr>
          <p:cNvPr id="436" name="Google Shape;436;p2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125" y="46291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5125" y="5076825"/>
            <a:ext cx="1714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23E7FD-A9EC-9B82-F517-6A05492B2425}"/>
              </a:ext>
            </a:extLst>
          </p:cNvPr>
          <p:cNvSpPr txBox="1"/>
          <p:nvPr/>
        </p:nvSpPr>
        <p:spPr>
          <a:xfrm>
            <a:off x="795741" y="1915098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Contenido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1461A-9F52-B608-49EA-55D4E89FB01E}"/>
              </a:ext>
            </a:extLst>
          </p:cNvPr>
          <p:cNvSpPr txBox="1"/>
          <p:nvPr/>
        </p:nvSpPr>
        <p:spPr>
          <a:xfrm>
            <a:off x="730911" y="2718275"/>
            <a:ext cx="11461089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>
                <a:ea typeface="+mn-lt"/>
                <a:cs typeface="+mn-lt"/>
              </a:rPr>
              <a:t> Equivalencias Lógicas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>
                <a:ea typeface="+mn-lt"/>
                <a:cs typeface="+mn-lt"/>
              </a:rPr>
              <a:t> Propiedades del Álgebra Proposicional</a:t>
            </a:r>
            <a:endParaRPr lang="es-E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3475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0763250" y="361950"/>
            <a:ext cx="10477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Metodología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352550" y="884485"/>
            <a:ext cx="10581322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Algoritmo de Simplificación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98449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762000" y="212273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saber si una expresión compleja es verdadera o falsa sin hacer tablas gigantes, usamos este orden de prioridades:</a:t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762000" y="3333005"/>
            <a:ext cx="5095875" cy="1209675"/>
          </a:xfrm>
          <a:prstGeom prst="roundRect">
            <a:avLst>
              <a:gd name="adj" fmla="val 6299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904874" y="3638084"/>
            <a:ext cx="4810125" cy="28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1. </a:t>
            </a:r>
            <a:r>
              <a:rPr lang="en-US" sz="1500" b="1" i="0" u="none" strike="noStrike" cap="none" dirty="0" err="1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Eliminar</a:t>
            </a: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Condicionales</a:t>
            </a: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dirty="0"/>
          </a:p>
        </p:txBody>
      </p:sp>
      <p:sp>
        <p:nvSpPr>
          <p:cNvPr id="93" name="Google Shape;93;p13"/>
          <p:cNvSpPr/>
          <p:nvPr/>
        </p:nvSpPr>
        <p:spPr>
          <a:xfrm>
            <a:off x="762000" y="4733180"/>
            <a:ext cx="5095875" cy="876300"/>
          </a:xfrm>
          <a:prstGeom prst="roundRect">
            <a:avLst>
              <a:gd name="adj" fmla="val 869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904875" y="4876055"/>
            <a:ext cx="48101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2. Leyes de De Morgan: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Introduce las negaciones dentro de los paréntesis.</a:t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6334125" y="3361580"/>
            <a:ext cx="5095875" cy="1152525"/>
          </a:xfrm>
          <a:prstGeom prst="roundRect">
            <a:avLst>
              <a:gd name="adj" fmla="val 6611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477000" y="3504455"/>
            <a:ext cx="481012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3. Propiedad Distributiva: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Busca factores comunes para agrupar términos.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6334125" y="4704605"/>
            <a:ext cx="5095875" cy="876300"/>
          </a:xfrm>
          <a:prstGeom prst="roundRect">
            <a:avLst>
              <a:gd name="adj" fmla="val 8695"/>
            </a:avLst>
          </a:prstGeom>
          <a:solidFill>
            <a:srgbClr val="FFFFFF"/>
          </a:solidFill>
          <a:ln w="95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477000" y="4847480"/>
            <a:ext cx="48101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4. </a:t>
            </a:r>
            <a:r>
              <a:rPr lang="en-US" sz="1500" b="1" i="0" u="none" strike="noStrike" cap="none" dirty="0" err="1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Absorción</a:t>
            </a:r>
            <a:r>
              <a:rPr lang="en-US" sz="1500" b="1" i="0" u="none" strike="noStrike" cap="none" dirty="0">
                <a:solidFill>
                  <a:srgbClr val="004A99"/>
                </a:solidFill>
                <a:latin typeface="Lato"/>
                <a:ea typeface="Lato"/>
                <a:cs typeface="Lato"/>
                <a:sym typeface="Lato"/>
              </a:rPr>
              <a:t> e Identidad: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Elimina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redundancias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99" name="Google Shape;99;p13"/>
          <p:cNvSpPr/>
          <p:nvPr/>
        </p:nvSpPr>
        <p:spPr>
          <a:xfrm>
            <a:off x="762000" y="4533155"/>
            <a:ext cx="5095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762000" y="5599955"/>
            <a:ext cx="5095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6334125" y="4504580"/>
            <a:ext cx="5095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6486525" y="4133105"/>
            <a:ext cx="47910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(Factorización Lógica)</a:t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6334125" y="5571380"/>
            <a:ext cx="509587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25855" y="5228480"/>
            <a:ext cx="990302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4209305"/>
            <a:ext cx="1371004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904380"/>
            <a:ext cx="106680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685430"/>
            <a:ext cx="106680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0125" y="5342780"/>
            <a:ext cx="1019175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9715500" y="361950"/>
            <a:ext cx="2095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Ejercicios Guiados 1/4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1352550" y="884485"/>
            <a:ext cx="10581322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Negaciones Anidadas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98449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/>
        </p:nvSpPr>
        <p:spPr>
          <a:xfrm>
            <a:off x="762000" y="2428130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Enunciado: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Simplifica eliminando negaciones externas.</a:t>
            </a:r>
            <a:endParaRPr/>
          </a:p>
        </p:txBody>
      </p:sp>
      <p:pic>
        <p:nvPicPr>
          <p:cNvPr id="124" name="Google Shape;124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9650" y="3104405"/>
            <a:ext cx="102203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 txBox="1"/>
          <p:nvPr/>
        </p:nvSpPr>
        <p:spPr>
          <a:xfrm>
            <a:off x="915441" y="3880693"/>
            <a:ext cx="84772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* La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negación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principal cambia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por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OR y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niega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ambos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lados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pic>
        <p:nvPicPr>
          <p:cNvPr id="127" name="Google Shape;127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14625" y="3923555"/>
            <a:ext cx="84772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/>
        </p:nvSpPr>
        <p:spPr>
          <a:xfrm>
            <a:off x="1000125" y="4561730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DOBLE NEGACIÓN</a:t>
            </a:r>
            <a:endParaRPr/>
          </a:p>
        </p:txBody>
      </p:sp>
      <p:pic>
        <p:nvPicPr>
          <p:cNvPr id="129" name="Google Shape;129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14625" y="4542680"/>
            <a:ext cx="84772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/>
        </p:nvSpPr>
        <p:spPr>
          <a:xfrm>
            <a:off x="1000125" y="4923680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DE MORGAN (DER)</a:t>
            </a:r>
            <a:endParaRPr/>
          </a:p>
        </p:txBody>
      </p:sp>
      <p:pic>
        <p:nvPicPr>
          <p:cNvPr id="131" name="Google Shape;131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14625" y="4904630"/>
            <a:ext cx="84772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54066" y="5495180"/>
            <a:ext cx="1883866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761630"/>
            <a:ext cx="5095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542680"/>
            <a:ext cx="50958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4125" y="4890343"/>
            <a:ext cx="50958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9715500" y="361950"/>
            <a:ext cx="2095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Ejercicios Guiados 2/4</a:t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1352550" y="884485"/>
            <a:ext cx="10581322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Factorización (Distributiva Inversa)</a:t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98449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762000" y="212273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Enunciado: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Simplifica por factor común y absorción.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10287001" y="4328368"/>
            <a:ext cx="164687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(Algo o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su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contrario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US" sz="1050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5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siempre</a:t>
            </a:r>
            <a:r>
              <a:rPr lang="en-US" sz="10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es Verdad.</a:t>
            </a:r>
            <a:endParaRPr dirty="0"/>
          </a:p>
        </p:txBody>
      </p:sp>
      <p:pic>
        <p:nvPicPr>
          <p:cNvPr id="148" name="Google Shape;148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9650" y="3961655"/>
            <a:ext cx="46482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6334125" y="3623518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FACTOR COMÚN</a:t>
            </a:r>
            <a:endParaRPr/>
          </a:p>
        </p:txBody>
      </p:sp>
      <p:pic>
        <p:nvPicPr>
          <p:cNvPr id="151" name="Google Shape;151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48625" y="3604468"/>
            <a:ext cx="33813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6334125" y="3985468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TERCIO EXCLUIDO</a:t>
            </a:r>
            <a:endParaRPr/>
          </a:p>
        </p:txBody>
      </p:sp>
      <p:pic>
        <p:nvPicPr>
          <p:cNvPr id="153" name="Google Shape;153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48625" y="3966418"/>
            <a:ext cx="33813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6334125" y="4490293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DOMINACIÓN</a:t>
            </a:r>
            <a:endParaRPr dirty="0"/>
          </a:p>
        </p:txBody>
      </p:sp>
      <p:pic>
        <p:nvPicPr>
          <p:cNvPr id="155" name="Google Shape;155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48625" y="4499818"/>
            <a:ext cx="33813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52954" y="5052268"/>
            <a:ext cx="10596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261568"/>
            <a:ext cx="106680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5223718"/>
            <a:ext cx="106680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1762" y="4690318"/>
            <a:ext cx="4948237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9715500" y="361950"/>
            <a:ext cx="2095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Ejercicios Guiados 3/4</a:t>
            </a:r>
            <a:endParaRPr/>
          </a:p>
        </p:txBody>
      </p:sp>
      <p:sp>
        <p:nvSpPr>
          <p:cNvPr id="167" name="Google Shape;167;p16"/>
          <p:cNvSpPr txBox="1"/>
          <p:nvPr/>
        </p:nvSpPr>
        <p:spPr>
          <a:xfrm>
            <a:off x="1352550" y="884485"/>
            <a:ext cx="10581322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Redundancia y Absorción</a:t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98449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/>
        </p:nvSpPr>
        <p:spPr>
          <a:xfrm>
            <a:off x="762000" y="2785318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Enunciado: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Simplifica la disyunción para eliminar redundancias.</a:t>
            </a:r>
            <a:endParaRPr/>
          </a:p>
        </p:txBody>
      </p:sp>
      <p:pic>
        <p:nvPicPr>
          <p:cNvPr id="171" name="Google Shape;171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9650" y="3461593"/>
            <a:ext cx="102203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95987" y="4423618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97624" y="5376118"/>
            <a:ext cx="124435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 txBox="1"/>
          <p:nvPr/>
        </p:nvSpPr>
        <p:spPr>
          <a:xfrm>
            <a:off x="762000" y="4042618"/>
            <a:ext cx="4948237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Distributiva</a:t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762000" y="4242643"/>
            <a:ext cx="4948237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2000" y="4366468"/>
            <a:ext cx="4948237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 txBox="1"/>
          <p:nvPr/>
        </p:nvSpPr>
        <p:spPr>
          <a:xfrm>
            <a:off x="762000" y="4652218"/>
            <a:ext cx="494823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Distribuimos Q sobre (P o R).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6481762" y="4080718"/>
            <a:ext cx="4948237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Reordenar (Asoc)</a:t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6481762" y="4280743"/>
            <a:ext cx="4948237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81762" y="4404568"/>
            <a:ext cx="4948237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6"/>
          <p:cNvSpPr txBox="1"/>
          <p:nvPr/>
        </p:nvSpPr>
        <p:spPr>
          <a:xfrm>
            <a:off x="6538912" y="4756993"/>
            <a:ext cx="105727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Ley de Absorción:</a:t>
            </a:r>
            <a:endParaRPr/>
          </a:p>
        </p:txBody>
      </p:sp>
      <p:pic>
        <p:nvPicPr>
          <p:cNvPr id="182" name="Google Shape;182;p1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24762" y="4747468"/>
            <a:ext cx="154230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794968"/>
            <a:ext cx="5095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4995118"/>
            <a:ext cx="50958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9715500" y="361950"/>
            <a:ext cx="2095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Ejercicios Guiados 4/4</a:t>
            </a:r>
            <a:endParaRPr/>
          </a:p>
        </p:txBody>
      </p:sp>
      <p:sp>
        <p:nvSpPr>
          <p:cNvPr id="192" name="Google Shape;192;p17"/>
          <p:cNvSpPr txBox="1"/>
          <p:nvPr/>
        </p:nvSpPr>
        <p:spPr>
          <a:xfrm>
            <a:off x="1304925" y="884485"/>
            <a:ext cx="1063132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Eliminación de Condicionales</a:t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984498"/>
            <a:ext cx="3524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762000" y="212273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Enunciado: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Transforma a álgebra booleana y simplifica.</a:t>
            </a:r>
            <a:endParaRPr/>
          </a:p>
        </p:txBody>
      </p:sp>
      <p:sp>
        <p:nvSpPr>
          <p:cNvPr id="196" name="Google Shape;196;p17"/>
          <p:cNvSpPr txBox="1"/>
          <p:nvPr/>
        </p:nvSpPr>
        <p:spPr>
          <a:xfrm>
            <a:off x="762000" y="4576018"/>
            <a:ext cx="5095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(Solo analizaremos la parte izquierda de la expresión original para simplificar el ejemplo).</a:t>
            </a:r>
            <a:endParaRPr/>
          </a:p>
        </p:txBody>
      </p:sp>
      <p:pic>
        <p:nvPicPr>
          <p:cNvPr id="197" name="Google Shape;197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9650" y="3994993"/>
            <a:ext cx="46482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6334125" y="3518743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LEY CONDICIONAL</a:t>
            </a:r>
            <a:endParaRPr/>
          </a:p>
        </p:txBody>
      </p:sp>
      <p:pic>
        <p:nvPicPr>
          <p:cNvPr id="199" name="Google Shape;199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48625" y="3499693"/>
            <a:ext cx="33813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/>
        </p:nvSpPr>
        <p:spPr>
          <a:xfrm>
            <a:off x="6334125" y="3880693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DISTRIBUTIVA</a:t>
            </a:r>
            <a:endParaRPr/>
          </a:p>
        </p:txBody>
      </p:sp>
      <p:pic>
        <p:nvPicPr>
          <p:cNvPr id="201" name="Google Shape;201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48625" y="3861643"/>
            <a:ext cx="33813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/>
          <p:nvPr/>
        </p:nvSpPr>
        <p:spPr>
          <a:xfrm>
            <a:off x="6334125" y="4242643"/>
            <a:ext cx="1714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284C7"/>
                </a:solidFill>
                <a:latin typeface="Azeret Mono"/>
                <a:ea typeface="Azeret Mono"/>
                <a:cs typeface="Azeret Mono"/>
                <a:sym typeface="Azeret Mono"/>
              </a:rPr>
              <a:t>CONTRADICCIÓN</a:t>
            </a:r>
            <a:endParaRPr/>
          </a:p>
        </p:txBody>
      </p:sp>
      <p:pic>
        <p:nvPicPr>
          <p:cNvPr id="203" name="Google Shape;203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48625" y="4223593"/>
            <a:ext cx="33813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48625" y="4585543"/>
            <a:ext cx="338137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50250" y="5157043"/>
            <a:ext cx="511224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B4BC-BA27-4A8C-FA05-7031814F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5266A4-9590-4818-A2E7-C1811097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52" y="159531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7B4EC8-3DFA-A1C6-5CE0-7647745A3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1" y="151701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DA7C16-B8DB-024D-0F00-C0BB6DAC1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22" y="184021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5A6AD8-7E7D-740B-6D0B-9A27C8A04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71" y="184021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61474D-B146-7FE3-D0A4-6FFD1AA19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1" y="173678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E449EC8-F184-88E1-0253-0A2A51B5FB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08139-5B84-7AC9-18EB-9CC08EE414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9646"/>
            <a:ext cx="12192000" cy="67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47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61580"/>
            <a:ext cx="33971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7275" y="3361580"/>
            <a:ext cx="3397299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2700" y="3361580"/>
            <a:ext cx="33971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4723655"/>
            <a:ext cx="29971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7300" y="4723655"/>
            <a:ext cx="299724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32725" y="4723655"/>
            <a:ext cx="29971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10191750" y="361950"/>
            <a:ext cx="16192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CBD5E1"/>
                </a:solidFill>
                <a:latin typeface="Azeret Mono"/>
                <a:ea typeface="Azeret Mono"/>
                <a:cs typeface="Azeret Mono"/>
                <a:sym typeface="Azeret Mono"/>
              </a:rPr>
              <a:t>Práctica Autónoma</a:t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1457325" y="884485"/>
            <a:ext cx="1047130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Trabajo Independiente</a:t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762000" y="1627435"/>
            <a:ext cx="1066800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000" y="984498"/>
            <a:ext cx="5048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762000" y="2694830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Resuelve aplicando las leyes vistas. No utilices tablas de verdad.</a:t>
            </a:r>
            <a:endParaRPr/>
          </a:p>
        </p:txBody>
      </p:sp>
      <p:pic>
        <p:nvPicPr>
          <p:cNvPr id="224" name="Google Shape;224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2025" y="3599705"/>
            <a:ext cx="14382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8"/>
          <p:cNvSpPr txBox="1"/>
          <p:nvPr/>
        </p:nvSpPr>
        <p:spPr>
          <a:xfrm>
            <a:off x="962025" y="4009280"/>
            <a:ext cx="314695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Negación del Condicional</a:t>
            </a:r>
            <a:endParaRPr/>
          </a:p>
        </p:txBody>
      </p:sp>
      <p:sp>
        <p:nvSpPr>
          <p:cNvPr id="226" name="Google Shape;226;p18"/>
          <p:cNvSpPr txBox="1"/>
          <p:nvPr/>
        </p:nvSpPr>
        <p:spPr>
          <a:xfrm>
            <a:off x="962025" y="4342655"/>
            <a:ext cx="2997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Demuestra algebraicamente la equivalencia:</a:t>
            </a: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962025" y="5152280"/>
            <a:ext cx="2997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(Pista: Aplica Ley del Condicional adentro y luego De Morgan).</a:t>
            </a:r>
            <a:endParaRPr/>
          </a:p>
        </p:txBody>
      </p:sp>
      <p:pic>
        <p:nvPicPr>
          <p:cNvPr id="228" name="Google Shape;228;p18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97300" y="3599705"/>
            <a:ext cx="15525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 txBox="1"/>
          <p:nvPr/>
        </p:nvSpPr>
        <p:spPr>
          <a:xfrm>
            <a:off x="4597300" y="4009280"/>
            <a:ext cx="3147112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Reducción</a:t>
            </a:r>
            <a:endParaRPr/>
          </a:p>
        </p:txBody>
      </p:sp>
      <p:sp>
        <p:nvSpPr>
          <p:cNvPr id="230" name="Google Shape;230;p18"/>
          <p:cNvSpPr txBox="1"/>
          <p:nvPr/>
        </p:nvSpPr>
        <p:spPr>
          <a:xfrm>
            <a:off x="4597300" y="4342655"/>
            <a:ext cx="299724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Simplifica la expresión:</a:t>
            </a:r>
            <a:endParaRPr/>
          </a:p>
        </p:txBody>
      </p:sp>
      <p:sp>
        <p:nvSpPr>
          <p:cNvPr id="231" name="Google Shape;231;p18"/>
          <p:cNvSpPr txBox="1"/>
          <p:nvPr/>
        </p:nvSpPr>
        <p:spPr>
          <a:xfrm>
            <a:off x="4597300" y="5152280"/>
            <a:ext cx="2997249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(Pista: Usa factor común).</a:t>
            </a:r>
            <a:endParaRPr/>
          </a:p>
        </p:txBody>
      </p:sp>
      <p:pic>
        <p:nvPicPr>
          <p:cNvPr id="232" name="Google Shape;232;p18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32725" y="3599705"/>
            <a:ext cx="9239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 txBox="1"/>
          <p:nvPr/>
        </p:nvSpPr>
        <p:spPr>
          <a:xfrm>
            <a:off x="8232725" y="4009280"/>
            <a:ext cx="314695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293B"/>
                </a:solidFill>
                <a:latin typeface="Lato"/>
                <a:ea typeface="Lato"/>
                <a:cs typeface="Lato"/>
                <a:sym typeface="Lato"/>
              </a:rPr>
              <a:t>Refactorización Total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8232725" y="4342655"/>
            <a:ext cx="2997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Elimina condicionales y reduce: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8232725" y="5171330"/>
            <a:ext cx="2997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Resultado esperado:</a:t>
            </a:r>
            <a:endParaRPr/>
          </a:p>
        </p:txBody>
      </p:sp>
      <p:pic>
        <p:nvPicPr>
          <p:cNvPr id="236" name="Google Shape;236;p18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99294" y="4818905"/>
            <a:ext cx="1922561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058965" y="4818905"/>
            <a:ext cx="2073771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877300" y="4828430"/>
            <a:ext cx="170780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270950" y="5171330"/>
            <a:ext cx="1553914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A5EE-6D90-8F24-A454-6E3F764B3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B689C25-79B4-F6AB-279A-562464243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52" y="159531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5587CF4-9108-8B2C-E68B-702DC0ED6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1" y="151701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229296E-EC31-B946-0A25-CE465ACCA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22" y="184021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5774C1-A302-79A0-AD78-3ED0C3DAC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71" y="184021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A298AC-BC40-4DAF-7C9B-10D06A530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1" y="173678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50377E-B1AE-FB83-E186-BEFE80579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B85FD0-8CE7-918C-FB93-907401B67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39470"/>
            <a:ext cx="12192000" cy="32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9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F258D-FA5F-20B6-0833-073FE773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9A1F038-A08C-38F5-2599-092B3C0AC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52" y="159531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E25267-E457-058D-A5CC-1982AC4E0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1" y="151701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82EAEF8-4266-0A80-C410-29B693C75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22" y="184021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4ED237-869B-5C63-C4C7-654E86FCD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71" y="184021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080082-1F35-53B0-CC2A-506C69AACE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1" y="173678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B46CF0-A702-5110-04C2-913053D000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30940-E57F-9879-C723-57208C729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68839"/>
            <a:ext cx="12192000" cy="36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24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143000" y="2673926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Bicondicional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Definición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tablas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verdad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1143000" y="3121601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Equivalencias Lógicas: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Concepto y verificación.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143000" y="3569276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Álgebra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Proposicional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Propiedades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fundamentales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1143000" y="4016951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Aplicación Práctica: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Simplificación de código.</a:t>
            </a:r>
            <a:endParaRPr/>
          </a:p>
        </p:txBody>
      </p:sp>
      <p:pic>
        <p:nvPicPr>
          <p:cNvPr id="105" name="Google Shape;10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726313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173988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3621663"/>
            <a:ext cx="1428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4069338"/>
            <a:ext cx="2381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  <p:pic>
        <p:nvPicPr>
          <p:cNvPr id="3" name="Google Shape;85;p13" descr="image.png">
            <a:extLst>
              <a:ext uri="{FF2B5EF4-FFF2-40B4-BE49-F238E27FC236}">
                <a16:creationId xmlns:a16="http://schemas.microsoft.com/office/drawing/2014/main" id="{05043A49-6A04-0252-359D-A98097E66D7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30993" y="1992888"/>
            <a:ext cx="2867025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2;p13" descr="image.png">
            <a:extLst>
              <a:ext uri="{FF2B5EF4-FFF2-40B4-BE49-F238E27FC236}">
                <a16:creationId xmlns:a16="http://schemas.microsoft.com/office/drawing/2014/main" id="{B2FEE760-1B30-1BAE-62B1-FD48EDDE97E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83506" y="228816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3;p13">
            <a:extLst>
              <a:ext uri="{FF2B5EF4-FFF2-40B4-BE49-F238E27FC236}">
                <a16:creationId xmlns:a16="http://schemas.microsoft.com/office/drawing/2014/main" id="{15DE5BE1-CD21-D0DE-F9E4-8855D3A2D96B}"/>
              </a:ext>
            </a:extLst>
          </p:cNvPr>
          <p:cNvSpPr txBox="1"/>
          <p:nvPr/>
        </p:nvSpPr>
        <p:spPr>
          <a:xfrm>
            <a:off x="8069356" y="3240663"/>
            <a:ext cx="2390298" cy="43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Matemática</a:t>
            </a:r>
            <a:r>
              <a:rPr lang="en-US" sz="1404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 para la informatica</a:t>
            </a:r>
            <a:endParaRPr dirty="0"/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777F761C-7263-E527-9A00-CFBA1EDA770F}"/>
              </a:ext>
            </a:extLst>
          </p:cNvPr>
          <p:cNvSpPr txBox="1"/>
          <p:nvPr/>
        </p:nvSpPr>
        <p:spPr>
          <a:xfrm>
            <a:off x="8126268" y="3707388"/>
            <a:ext cx="227647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Sesión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Teórica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428875"/>
            <a:ext cx="5143500" cy="396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428875"/>
            <a:ext cx="5143500" cy="396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4238625"/>
            <a:ext cx="45529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952500" y="285750"/>
            <a:ext cx="110013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Proposición "si solo si" (↔)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762000" y="285750"/>
            <a:ext cx="95250" cy="619125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62000" y="142875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Llamada también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proposición bicondicional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establece una relación de interdependencia total entre dos proposiciones simples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1057275" y="272415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Definición de Verdad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1057275" y="3190875"/>
            <a:ext cx="45529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Se considera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verdadera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precisamente cuando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tienen el mismo valor de verdad (ambas verdaderas o ambas falsas).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581775" y="272415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Ejemplo Aplicado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581775" y="3190875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 definimos las proposiciones: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772275" y="3667125"/>
            <a:ext cx="4362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"Hoy es lunes"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"Mañana es martes"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581775" y="4429125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La expresión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 ↔ q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dice:</a:t>
            </a:r>
            <a:endParaRPr/>
          </a:p>
        </p:txBody>
      </p:sp>
      <p:pic>
        <p:nvPicPr>
          <p:cNvPr id="115" name="Google Shape;11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775" y="4905375"/>
            <a:ext cx="455295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6581775" y="5591175"/>
            <a:ext cx="45529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Nota: Esta es una verdad lógica basada en la estructura del calendario.</a:t>
            </a:r>
            <a:endParaRPr/>
          </a:p>
        </p:txBody>
      </p:sp>
      <p:pic>
        <p:nvPicPr>
          <p:cNvPr id="117" name="Google Shape;117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9082" y="4448175"/>
            <a:ext cx="389334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1485900" y="4857750"/>
            <a:ext cx="4124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"p si y solo si q"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1485900" y="5314950"/>
            <a:ext cx="4124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"p es necesario y suficiente para q"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1485900" y="5772150"/>
            <a:ext cx="4124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"p es equivalente a q"</a:t>
            </a:r>
            <a:endParaRPr/>
          </a:p>
        </p:txBody>
      </p:sp>
      <p:pic>
        <p:nvPicPr>
          <p:cNvPr id="121" name="Google Shape;121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4886325"/>
            <a:ext cx="1428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5343525"/>
            <a:ext cx="1428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5800725"/>
            <a:ext cx="1428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7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5400675"/>
            <a:ext cx="10668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952500" y="504825"/>
            <a:ext cx="110013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Análisis Técnico: Tabla de Verdad</a:t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2000" y="504825"/>
            <a:ext cx="95250" cy="619125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762000" y="164782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La función de verdad del bicondicional actúa como un comparador de igualdad:</a:t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3243275" y="2147862"/>
            <a:ext cx="5715000" cy="3086100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4" name="Google Shape;134;p15"/>
          <p:cNvGraphicFramePr/>
          <p:nvPr>
            <p:extLst>
              <p:ext uri="{D42A27DB-BD31-4B8C-83A1-F6EECF244321}">
                <p14:modId xmlns:p14="http://schemas.microsoft.com/office/powerpoint/2010/main" val="1060650986"/>
              </p:ext>
            </p:extLst>
          </p:nvPr>
        </p:nvGraphicFramePr>
        <p:xfrm>
          <a:off x="3243275" y="2147862"/>
          <a:ext cx="5705450" cy="3086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q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 ↔ q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5" name="Google Shape;135;p15"/>
          <p:cNvSpPr txBox="1"/>
          <p:nvPr/>
        </p:nvSpPr>
        <p:spPr>
          <a:xfrm>
            <a:off x="952500" y="5734050"/>
            <a:ext cx="103346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Conclusión: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El resultado es verdadero si y solo si las entradas son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idénticas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3248037" y="2714599"/>
            <a:ext cx="1452562" cy="2857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4700600" y="2714599"/>
            <a:ext cx="1435000" cy="2857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6135600" y="2714599"/>
            <a:ext cx="2817911" cy="2857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3248037" y="3363490"/>
            <a:ext cx="14525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4700600" y="3363490"/>
            <a:ext cx="1435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6135600" y="3363490"/>
            <a:ext cx="281791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3248037" y="3982168"/>
            <a:ext cx="14525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4700600" y="3982168"/>
            <a:ext cx="1435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6135600" y="3982168"/>
            <a:ext cx="281791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3248037" y="4600847"/>
            <a:ext cx="14525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4700600" y="4600847"/>
            <a:ext cx="1435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6135600" y="4600847"/>
            <a:ext cx="281791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3248037" y="5219674"/>
            <a:ext cx="14525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4700600" y="5219674"/>
            <a:ext cx="1435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6135600" y="5219674"/>
            <a:ext cx="2817911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066925"/>
            <a:ext cx="51435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066925"/>
            <a:ext cx="51435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3590925"/>
            <a:ext cx="45529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952500" y="571500"/>
            <a:ext cx="110013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Equivalencia y Propiedades de (↔)</a:t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762000" y="571500"/>
            <a:ext cx="95250" cy="619125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1057275" y="236220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Equivalencia Útil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1057275" y="2828925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 bicondicional puede descomponerse en una conjunción de dos condicionales (ida y vuelta):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1057275" y="4248150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Simetría: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 ↔ q ≡ q ↔ p</a:t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1057275" y="4724400"/>
            <a:ext cx="4552950" cy="723900"/>
          </a:xfrm>
          <a:prstGeom prst="rect">
            <a:avLst/>
          </a:prstGeom>
          <a:solidFill>
            <a:srgbClr val="FFF7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1200150" y="4867275"/>
            <a:ext cx="42672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Ojo:</a:t>
            </a:r>
            <a:r>
              <a:rPr lang="en-US" sz="13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 confundir "Si... entonces" (→) con "Si y solo si" (↔). La primera es unidireccional.</a:t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1057275" y="4724400"/>
            <a:ext cx="47625" cy="72390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581775" y="2362200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Otros Ejemplos Correctos</a:t>
            </a:r>
            <a:endParaRPr/>
          </a:p>
        </p:txBody>
      </p:sp>
      <p:pic>
        <p:nvPicPr>
          <p:cNvPr id="168" name="Google Shape;168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9720" y="3762375"/>
            <a:ext cx="2088058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 txBox="1"/>
          <p:nvPr/>
        </p:nvSpPr>
        <p:spPr>
          <a:xfrm>
            <a:off x="7010400" y="2790825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"Hoy es viernes" ↔ "Mañana es sábado" (Siempre V).</a:t>
            </a:r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7010400" y="3533775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"n es par" ↔ "n mod 2 = 0" (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Definición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matemática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endParaRPr dirty="0"/>
          </a:p>
        </p:txBody>
      </p:sp>
      <p:sp>
        <p:nvSpPr>
          <p:cNvPr id="171" name="Google Shape;171;p16"/>
          <p:cNvSpPr txBox="1"/>
          <p:nvPr/>
        </p:nvSpPr>
        <p:spPr>
          <a:xfrm>
            <a:off x="7010400" y="4276725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Ecuación cuadrática: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Sea ax² + bx + c = 0. "Tiene soluciones reales si y solo si b² - 4ac ≥ 0".</a:t>
            </a:r>
            <a:endParaRPr/>
          </a:p>
        </p:txBody>
      </p:sp>
      <p:pic>
        <p:nvPicPr>
          <p:cNvPr id="172" name="Google Shape;17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775" y="2819400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81775" y="3562350"/>
            <a:ext cx="1714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1775" y="4305300"/>
            <a:ext cx="2571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709862"/>
            <a:ext cx="51435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709862"/>
            <a:ext cx="51435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/>
        </p:nvSpPr>
        <p:spPr>
          <a:xfrm>
            <a:off x="952500" y="571500"/>
            <a:ext cx="110013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Equivalencia Lógica (≡)</a:t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762000" y="571500"/>
            <a:ext cx="95250" cy="619125"/>
          </a:xfrm>
          <a:prstGeom prst="rect">
            <a:avLst/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762000" y="1757362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Decimos que dos fórmulas son equivalentes si siempre tienen el mismo valor de verdad, sin importar la combinación de sus variables.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1057275" y="3005137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Definición y Notación</a:t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1057275" y="3471862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Para fórmulas α y β, escribimos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α ≡ β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si para toda valuación </a:t>
            </a:r>
            <a:r>
              <a:rPr lang="en-US" sz="1500" b="0" i="1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se cumple que V(α) = V(β).</a:t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1057275" y="4233862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Relación con ↔: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1057275" y="4710112"/>
            <a:ext cx="4552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α ≡ β si y solo si la proposición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(α ↔ β)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es una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tautología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1057275" y="5472112"/>
            <a:ext cx="455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Ejemplo base: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¬(¬p) ≡ p (Doble negación).</a:t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6581775" y="3005137"/>
            <a:ext cx="478059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¿Cómo verificar α ≡ β?</a:t>
            </a:r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6581775" y="5014912"/>
            <a:ext cx="45529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*Recuerda: "≡" es una afirmación sobre las fórmulas (meta-lógica); "↔" es un conector dentro de la fórmula.</a:t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6581775" y="4919662"/>
            <a:ext cx="45529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7010400" y="3433762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Tabla de Verdad: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Construir la tabla de α ↔ β y revisar que la columna final sea toda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7010400" y="4176712"/>
            <a:ext cx="41243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Leyes de Equivalencia: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Transformar α en β aplicando pasos algebraicos válidos.</a:t>
            </a:r>
            <a:endParaRPr/>
          </a:p>
        </p:txBody>
      </p:sp>
      <p:pic>
        <p:nvPicPr>
          <p:cNvPr id="195" name="Google Shape;19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1775" y="346233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775" y="4205287"/>
            <a:ext cx="2571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Resumen de Axiomas</a:t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762000" y="2362200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Memorizar estas condiciones es vital para evaluar expresiones rápidamente.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762000" y="3048000"/>
            <a:ext cx="10668000" cy="27146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1" name="Google Shape;211;p19"/>
          <p:cNvGraphicFramePr/>
          <p:nvPr>
            <p:extLst>
              <p:ext uri="{D42A27DB-BD31-4B8C-83A1-F6EECF244321}">
                <p14:modId xmlns:p14="http://schemas.microsoft.com/office/powerpoint/2010/main" val="3174457985"/>
              </p:ext>
            </p:extLst>
          </p:nvPr>
        </p:nvGraphicFramePr>
        <p:xfrm>
          <a:off x="762024" y="3005137"/>
          <a:ext cx="10667975" cy="271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4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Operador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A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A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0" i="0" u="none" strike="noStrike" cap="none" dirty="0" err="1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Condición</a:t>
                      </a:r>
                      <a:r>
                        <a:rPr lang="en-US" sz="1650" b="0" i="0" u="none" strike="noStrike" cap="none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Clave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004A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Disyunción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Falso solo si </a:t>
                      </a: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ambas son Falsas</a:t>
                      </a: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004A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Conjunción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Verdadero solo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1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ambas son </a:t>
                      </a:r>
                      <a:r>
                        <a:rPr lang="en-US" sz="1500" b="1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Verdaderas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4A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Condicional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Falso solo si </a:t>
                      </a: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 → F</a:t>
                      </a: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4A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Bicondicional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Verdadero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tienen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 b="1" i="0" u="none" strike="noStrike" cap="none" dirty="0" err="1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igual</a:t>
                      </a:r>
                      <a:r>
                        <a:rPr lang="en-US" sz="1500" b="1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valor</a:t>
                      </a: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2" name="Google Shape;212;p19"/>
          <p:cNvSpPr/>
          <p:nvPr/>
        </p:nvSpPr>
        <p:spPr>
          <a:xfrm>
            <a:off x="762000" y="4119562"/>
            <a:ext cx="234493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3106935" y="4119562"/>
            <a:ext cx="204772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154662" y="4119562"/>
            <a:ext cx="6275337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762000" y="4662487"/>
            <a:ext cx="234493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3106935" y="4662487"/>
            <a:ext cx="204772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5154662" y="4662487"/>
            <a:ext cx="6275337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762000" y="5205412"/>
            <a:ext cx="234493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06935" y="5205412"/>
            <a:ext cx="204772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5154662" y="5205412"/>
            <a:ext cx="6275337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762000" y="5748337"/>
            <a:ext cx="234493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3106935" y="5748337"/>
            <a:ext cx="2047726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5154662" y="5748337"/>
            <a:ext cx="6275337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1678" y="3819525"/>
            <a:ext cx="458092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1678" y="4362450"/>
            <a:ext cx="458092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7390" y="4924425"/>
            <a:ext cx="486667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7390" y="5467350"/>
            <a:ext cx="486667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9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357437"/>
            <a:ext cx="509587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652837"/>
            <a:ext cx="50958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9400" y="3290887"/>
            <a:ext cx="45053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4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762000" y="647700"/>
            <a:ext cx="112014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Ley de Contraposición</a:t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762000" y="1266825"/>
            <a:ext cx="76200" cy="419100"/>
          </a:xfrm>
          <a:prstGeom prst="roundRect">
            <a:avLst>
              <a:gd name="adj" fmla="val 5000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762000" y="2547937"/>
            <a:ext cx="50958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las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equivalencias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importantes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para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condicional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Afirma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p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implica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q,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entonces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ausencia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q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implica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ausencia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p.</a:t>
            </a:r>
            <a:endParaRPr dirty="0"/>
          </a:p>
        </p:txBody>
      </p:sp>
      <p:sp>
        <p:nvSpPr>
          <p:cNvPr id="194" name="Google Shape;194;p18"/>
          <p:cNvSpPr txBox="1"/>
          <p:nvPr/>
        </p:nvSpPr>
        <p:spPr>
          <a:xfrm>
            <a:off x="762000" y="4471987"/>
            <a:ext cx="50958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Ejemplo: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"Si llueve, el suelo se moja" ≡ "Si el suelo NO está mojado, NO está lloviendo".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6629400" y="2652712"/>
            <a:ext cx="47305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4A99"/>
                </a:solidFill>
                <a:latin typeface="Poppins"/>
                <a:ea typeface="Poppins"/>
                <a:cs typeface="Poppins"/>
                <a:sym typeface="Poppins"/>
              </a:rPr>
              <a:t>Uso en Código</a:t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6629400" y="3081337"/>
            <a:ext cx="4505325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6139" y="3929062"/>
            <a:ext cx="1775073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/>
          <p:nvPr/>
        </p:nvSpPr>
        <p:spPr>
          <a:xfrm>
            <a:off x="6819900" y="3481387"/>
            <a:ext cx="16192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Lógica Directa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6819900" y="4024312"/>
            <a:ext cx="30480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Azeret Mono"/>
                <a:ea typeface="Azeret Mono"/>
                <a:cs typeface="Azeret Mono"/>
                <a:sym typeface="Azeret Mono"/>
              </a:rPr>
              <a:t>// Contraposición (Guard Clause)</a:t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11125200" y="6467475"/>
            <a:ext cx="685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Azeret Mono"/>
                <a:ea typeface="Azeret Mono"/>
                <a:cs typeface="Azeret Mono"/>
                <a:sym typeface="Azeret Mono"/>
              </a:rPr>
              <a:t>Sesión 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F1A998DF485741973047B0282D7461" ma:contentTypeVersion="4" ma:contentTypeDescription="Crear nuevo documento." ma:contentTypeScope="" ma:versionID="1b70b2faf0ee7eb4a2a5c078e35f5067">
  <xsd:schema xmlns:xsd="http://www.w3.org/2001/XMLSchema" xmlns:xs="http://www.w3.org/2001/XMLSchema" xmlns:p="http://schemas.microsoft.com/office/2006/metadata/properties" xmlns:ns2="539bfd63-48c4-4ceb-ad51-e3b6b1d74c20" targetNamespace="http://schemas.microsoft.com/office/2006/metadata/properties" ma:root="true" ma:fieldsID="935c1bb362677d2a5e464ee38cef8249" ns2:_="">
    <xsd:import namespace="539bfd63-48c4-4ceb-ad51-e3b6b1d74c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9bfd63-48c4-4ceb-ad51-e3b6b1d74c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purl.org/dc/dcmitype/"/>
    <ds:schemaRef ds:uri="http://schemas.microsoft.com/office/2006/documentManagement/types"/>
    <ds:schemaRef ds:uri="539bfd63-48c4-4ceb-ad51-e3b6b1d74c20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8E872F-7A49-431E-BCFA-A099571D75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9bfd63-48c4-4ceb-ad51-e3b6b1d74c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6050</TotalTime>
  <Words>1472</Words>
  <Application>Microsoft Office PowerPoint</Application>
  <PresentationFormat>Panorámica</PresentationFormat>
  <Paragraphs>215</Paragraphs>
  <Slides>29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9" baseType="lpstr">
      <vt:lpstr>Arial</vt:lpstr>
      <vt:lpstr>Azeret Mono</vt:lpstr>
      <vt:lpstr>Calibri</vt:lpstr>
      <vt:lpstr>Calibri Light</vt:lpstr>
      <vt:lpstr>Lato</vt:lpstr>
      <vt:lpstr>Montserrat</vt:lpstr>
      <vt:lpstr>Poppins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149</cp:revision>
  <dcterms:created xsi:type="dcterms:W3CDTF">2022-07-12T20:27:57Z</dcterms:created>
  <dcterms:modified xsi:type="dcterms:W3CDTF">2026-02-12T14:16:12Z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0x010100E0F1A998DF485741973047B0282D7461</vt:lpwstr>
  </property>
</Properties>
</file>